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2" r:id="rId6"/>
  </p:sldIdLst>
  <p:sldSz cx="12801600" cy="9601200" type="A3"/>
  <p:notesSz cx="10018713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8080"/>
    <a:srgbClr val="FF3399"/>
    <a:srgbClr val="03B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1427" autoAdjust="0"/>
  </p:normalViewPr>
  <p:slideViewPr>
    <p:cSldViewPr snapToGrid="0">
      <p:cViewPr>
        <p:scale>
          <a:sx n="70" d="100"/>
          <a:sy n="70" d="100"/>
        </p:scale>
        <p:origin x="3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6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50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0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0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3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3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3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9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29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8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F662-86DD-458A-8BEF-E9CF09214127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3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7F662-86DD-458A-8BEF-E9CF09214127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C880-5181-4EB1-B798-0D66703C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78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ECC9C9-735D-40AF-8B1F-483879E9236E}"/>
              </a:ext>
            </a:extLst>
          </p:cNvPr>
          <p:cNvSpPr txBox="1"/>
          <p:nvPr/>
        </p:nvSpPr>
        <p:spPr>
          <a:xfrm>
            <a:off x="4960620" y="0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3/4GG newsletter – Spring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7BCD3-B1E5-4156-AE08-8070E525A1C3}"/>
              </a:ext>
            </a:extLst>
          </p:cNvPr>
          <p:cNvSpPr txBox="1"/>
          <p:nvPr/>
        </p:nvSpPr>
        <p:spPr>
          <a:xfrm>
            <a:off x="235983" y="72451"/>
            <a:ext cx="3931920" cy="1600438"/>
          </a:xfrm>
          <a:prstGeom prst="rect">
            <a:avLst/>
          </a:prstGeom>
          <a:noFill/>
          <a:ln w="50800">
            <a:solidFill>
              <a:srgbClr val="7030A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Diary dates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Forest School – Tuesday AM</a:t>
            </a: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PE days - Friday (outside)</a:t>
            </a: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Spelling test - Thursday</a:t>
            </a: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Homework and reading diaries – Friday</a:t>
            </a:r>
          </a:p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AB73E-A644-4AB1-A9F6-299F2270D9D3}"/>
              </a:ext>
            </a:extLst>
          </p:cNvPr>
          <p:cNvSpPr txBox="1"/>
          <p:nvPr/>
        </p:nvSpPr>
        <p:spPr>
          <a:xfrm>
            <a:off x="220585" y="1834365"/>
            <a:ext cx="3931920" cy="5047536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Maths 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During maths lessons, we will learn how to:</a:t>
            </a: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Count in fractions beyond 1.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Partition mixed numbers.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Place mixed numbers on number lines.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Compare and order mixed numbers.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Understand improper fractions.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Convert mixed numbers to improper fractions/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Convert improper fractions into mixed numbers.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Add fractions.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Subtract fractions.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Convert fractions into decimals.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Divide one-digit numbers by 10.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Divide 2-digit numbers by 10.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Show 100ths as  fractions and decimals.</a:t>
            </a: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This term’s times table focus: square numbers.</a:t>
            </a:r>
          </a:p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4F7ED-854B-4D5E-A7F9-F7A2BD827654}"/>
              </a:ext>
            </a:extLst>
          </p:cNvPr>
          <p:cNvSpPr txBox="1"/>
          <p:nvPr/>
        </p:nvSpPr>
        <p:spPr>
          <a:xfrm>
            <a:off x="4434840" y="356830"/>
            <a:ext cx="3931920" cy="7201972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latin typeface="Comic Sans MS" panose="030F0702030302020204" pitchFamily="66" charset="0"/>
            </a:endParaRPr>
          </a:p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English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We will retell a story from a different perspective.</a:t>
            </a: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During lessons, we will focus on: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Punctuating direct speech accurately.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Using a range of reporting clauses.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Using paragraphs to create cohesion.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Creating developed settings, characters and plots in narratives.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Using fronted adverbials to vary sentence openings.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52C4E-AE62-468D-BD5F-2AF3ADE0FE2D}"/>
              </a:ext>
            </a:extLst>
          </p:cNvPr>
          <p:cNvSpPr txBox="1"/>
          <p:nvPr/>
        </p:nvSpPr>
        <p:spPr>
          <a:xfrm>
            <a:off x="8549640" y="76229"/>
            <a:ext cx="4091940" cy="3323987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History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We will answer the following questions during history this term: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When and where did the Ancient Maya live?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What do we know about Ancient Maya cities?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What did the Ancient Maya believe and how did they worship?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How did the Ancient Maya feed their people?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How do we know that the Ancient Maya could read, write and do complex maths?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latin typeface="Comic Sans MS" panose="030F0702030302020204" pitchFamily="66" charset="0"/>
              </a:rPr>
              <a:t>What happened to the Ancient Maya?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EB575-29F0-4692-88F0-028C1A5741F1}"/>
              </a:ext>
            </a:extLst>
          </p:cNvPr>
          <p:cNvSpPr txBox="1"/>
          <p:nvPr/>
        </p:nvSpPr>
        <p:spPr>
          <a:xfrm>
            <a:off x="4381263" y="7905152"/>
            <a:ext cx="3962716" cy="16004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DT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We will explore products with different fastenings. We will develop our sewing skills. We will apply these skills to design and make a fabric book cover.</a:t>
            </a: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5D61A9-85E8-4F2A-ADA6-720C52661724}"/>
              </a:ext>
            </a:extLst>
          </p:cNvPr>
          <p:cNvSpPr txBox="1"/>
          <p:nvPr/>
        </p:nvSpPr>
        <p:spPr>
          <a:xfrm>
            <a:off x="8549640" y="7918965"/>
            <a:ext cx="4091940" cy="1600438"/>
          </a:xfrm>
          <a:prstGeom prst="rect">
            <a:avLst/>
          </a:prstGeom>
          <a:noFill/>
          <a:ln w="508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PSHE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We will be learning how to relate and get along well with others. We will focus on developing good relationships and celebrating differences.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7E7E91-8C42-40E6-BCD3-DE4D5BF6EDAF}"/>
              </a:ext>
            </a:extLst>
          </p:cNvPr>
          <p:cNvSpPr txBox="1"/>
          <p:nvPr/>
        </p:nvSpPr>
        <p:spPr>
          <a:xfrm>
            <a:off x="8549640" y="3566710"/>
            <a:ext cx="4091940" cy="4185761"/>
          </a:xfrm>
          <a:prstGeom prst="rect">
            <a:avLst/>
          </a:prstGeom>
          <a:noFill/>
          <a:ln w="50800">
            <a:solidFill>
              <a:srgbClr val="8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RE</a:t>
            </a:r>
          </a:p>
          <a:p>
            <a:pPr algn="ctr"/>
            <a:endParaRPr lang="en-GB" sz="14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We will answer these questions during RE this term:</a:t>
            </a: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Who did Jesus say he was? Why is he so important to Christians?</a:t>
            </a: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Why do Christians call the day Jesus died ‘Good Friday’ and the following Sunday his Resurrection day?</a:t>
            </a: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Is Jesus still important today? Why? Who to? How does it show?</a:t>
            </a: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What kind of image of Jesus for the 21st Century would pupils like to create? Might it be inspiring to others</a:t>
            </a: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Does being inspired by Jesus make a person stronger?</a:t>
            </a: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Who is inspiring for me? Who is inspiring for other children in my class?</a:t>
            </a: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91FE-06BE-4894-940E-F3EA71E74654}"/>
              </a:ext>
            </a:extLst>
          </p:cNvPr>
          <p:cNvSpPr txBox="1"/>
          <p:nvPr/>
        </p:nvSpPr>
        <p:spPr>
          <a:xfrm>
            <a:off x="220585" y="7043377"/>
            <a:ext cx="3962716" cy="2462213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Science – Sound and vibrations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Vibrations – describing how sounds are made.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Sound waves – describing how sounds are heard.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Volume – the relationship between vibration strength and volume.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Pitch – describing pitch and how to change it.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Sound insulation – explain how insulting materials can be used to muffle sound.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2A606-F534-4F59-AD39-BA98AA2C4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925" y="3959377"/>
            <a:ext cx="25717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3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1347-5BCC-41B8-91C2-DE90E5945A3B}"/>
              </a:ext>
            </a:extLst>
          </p:cNvPr>
          <p:cNvSpPr txBox="1"/>
          <p:nvPr/>
        </p:nvSpPr>
        <p:spPr>
          <a:xfrm>
            <a:off x="5326380" y="160020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anose="030F0702030302020204" pitchFamily="66" charset="0"/>
              </a:rPr>
              <a:t>Maths knowledge organiser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3F53A-FD95-4C65-AEAA-B33640504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" y="688657"/>
            <a:ext cx="12185333" cy="840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7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C32A54-3A96-4119-BFB8-45CFCAFF0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" y="200024"/>
            <a:ext cx="12316778" cy="90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0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68C9F8-0549-4340-8A84-678FAB686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12542520" cy="94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7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B43FE-8471-473A-B0BC-03A6675F9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8" y="301362"/>
            <a:ext cx="12217443" cy="89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85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3586</TotalTime>
  <Words>475</Words>
  <Application>Microsoft Office PowerPoint</Application>
  <PresentationFormat>A3 Paper (297x420 mm)</PresentationFormat>
  <Paragraphs>85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Ellison</dc:creator>
  <cp:lastModifiedBy>Supply Teacher</cp:lastModifiedBy>
  <cp:revision>57</cp:revision>
  <cp:lastPrinted>2021-03-19T13:18:55Z</cp:lastPrinted>
  <dcterms:created xsi:type="dcterms:W3CDTF">2021-03-05T16:26:49Z</dcterms:created>
  <dcterms:modified xsi:type="dcterms:W3CDTF">2026-02-12T08:24:10Z</dcterms:modified>
</cp:coreProperties>
</file>