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18"/>
  </p:notesMasterIdLst>
  <p:sldIdLst>
    <p:sldId id="258" r:id="rId5"/>
    <p:sldId id="988" r:id="rId6"/>
    <p:sldId id="989" r:id="rId7"/>
    <p:sldId id="990" r:id="rId8"/>
    <p:sldId id="991" r:id="rId9"/>
    <p:sldId id="992" r:id="rId10"/>
    <p:sldId id="993" r:id="rId11"/>
    <p:sldId id="256" r:id="rId12"/>
    <p:sldId id="984" r:id="rId13"/>
    <p:sldId id="986" r:id="rId14"/>
    <p:sldId id="987" r:id="rId15"/>
    <p:sldId id="994" r:id="rId16"/>
    <p:sldId id="9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0C2"/>
    <a:srgbClr val="89376E"/>
    <a:srgbClr val="10BD03"/>
    <a:srgbClr val="CE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30.94638" units="1/cm"/>
          <inkml:channelProperty channel="Y" name="resolution" value="588.38214" units="1/cm"/>
          <inkml:channelProperty channel="T" name="resolution" value="1" units="1/dev"/>
        </inkml:channelProperties>
      </inkml:inkSource>
      <inkml:timestamp xml:id="ts0" timeString="2025-02-24T14:36:35.9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30676 10157 0,'0'0'16,"0"0"-16,0 0 16,0 0-16,0 0 15,0 0-15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30.94638" units="1/cm"/>
          <inkml:channelProperty channel="Y" name="resolution" value="588.38214" units="1/cm"/>
          <inkml:channelProperty channel="T" name="resolution" value="1" units="1/dev"/>
        </inkml:channelProperties>
      </inkml:inkSource>
      <inkml:timestamp xml:id="ts0" timeString="2025-02-24T14:37:18.4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6860 5528 0,'0'0'16,"0"0"-16,0 0 15,0 0-15,0 0 16,0 0-1,0 0-15,0 0 16,0 0-16,0 0 16,0 0-1,-47 70-15,-11-27 16,-77 56-16,65-48 16,-13 3-16,83-54 15,-95 72-15,95-72 16,-87 94-16,87-94 15,-75 108 1,75-108-16,-65 113 16,65-113-16,-55 110 15,55-110 1,-45 112-16,45-112 16,-28 115-16,28-115 15,-18 119-15,18-119 16,-6 113-1,6-113-15,7 115 16,-7-115-16,10 109 16,-10-109-16,9 109 15,-9-109 1,23 102-16,-23-102 16,38 102-16,-38-102 15,55 104-15,-55-104 16,66 100-16,-66-100 15,67 91 1,-67-91-16,69 85 0,-69-85 16,67 82-16,-67-82 15,67 77 1,-67-77-16,72 77 16,-72-77-16,73 75 15,-73-75-15,70 77 16,-70-77-16,59 69 15,-59-69-15,0 0 16,40 79-16,-40-79 16,0 0-16,0 0 15,29 79-15,-29-79 16,0 0-16,0 0 16,0 0-16,1 81 15,-1-81-15,0 0 16,0 0-16,-30 79 15,30-79-15,0 0 16,-33 71-16,33-71 16,0 0-16,0 0 15,-15 81-15,15-81 16,0 0-16,8 81 16,-8-81-16,24 74 15,-24-74-15,34 63 16,-34-63-1,50 53-15,-50-53 16,60 46-16,-60-46 16,71 37-16,-71-37 15,0 0-15,85 25 16,-85-25-16,0 0 16,87 11-16,-87-11 15,0 0-15,84-6 16,-84 6-16,0 0 15,71-25-15,-71 25 16,0 0-16,73-41 16,-73 41-16,0 0 15,71-37-15,-71 37 16,0 0-16,71-25 16,-71 25-16,0 0 15,0 0-15,0 0 0,0 0 16,0 0-16,0 0 15,0 0-15,0 0 16,59-4-16,-59 4 16,0 0-16,0 0 15,0 0-15,0 0 16,3 32-16,-3-32 0,0 0 16,-35 49-16,35-49 15,0 0-15,0 0 16,-56 48-16,56-48 15,0 0-15,0 0 16,-60 43-16,60-43 16,0 0-16,0 0 15,-56 47-15,56-47 16,0 0-16,0 0 16,0 0-1,-58 44-15,58-44 16,0 0-16,0 0 15,0 0-15,0 0 16,-49 52-16,24-19 16,25-33-16,0 0 15,0 0-15,0 0 16,0 0-16,0 0 16,0 0-16,5 49 15,-5-49-15,13 32 16,-13-32-16,0 0 15,0 0-15,0 0 16,0 0-16,30 46 16,-30-46-16,0 0 15,0 0-15,45 46 16,-45-46-16,0 0 16,0 0-16,0 0 15,49 54-15,-49-54 16,0 0-16,0 0 15,0 0 1,0 0-16,38 66 0,-38-66 16,0 0-1,36 70-15,-36-70 16,0 0-16,0 0 0,25 74 16,-25-74-16,0 0 15,8 74-15,-8-74 16,0 0-16,-5 72 15,5-72-15,0 0 16,-14 84-16,14-84 16,0 0-16,-15 87 15,15-87-15,-8 80 16,8-80-16,-1 76 16,1-76-16,5 79 15,-5-79-15,12 85 16,-12-85-16,17 92 15,-17-92-15,19 94 16,-19-94-16,20 94 16,-20-94-16,20 89 15,-20-89-15,14 81 16,-14-81-16,6 78 16,-6-78-16,1 79 15,-1-79-15,0 0 0,8 90 16,-8-90-1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BA6BE-264B-49D9-84C5-4FF4DC0B2C28}" type="datetimeFigureOut">
              <a:rPr lang="en-GB" smtClean="0"/>
              <a:t>21/02/2026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09D12-83AB-4A06-BCB3-101D47B15EC2}" type="slidenum">
              <a:rPr lang="en-GB" smtClean="0"/>
              <a:t>‹#›</a:t>
            </a:fld>
            <a:endParaRPr lang="en-GB"/>
          </a:p>
        </p:txBody>
      </p:sp>
    </p:spTree>
    <p:extLst>
      <p:ext uri="{BB962C8B-B14F-4D97-AF65-F5344CB8AC3E}">
        <p14:creationId xmlns:p14="http://schemas.microsoft.com/office/powerpoint/2010/main" val="94013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E287A6-E307-46A5-A911-4FC9E503D2E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00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1657-1CB3-4F03-ACA6-512F0ACCA4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C0C62F-6BBC-4273-B8B2-62744668D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CE8198-22E6-4F82-A901-6431BCEB551A}"/>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5" name="Footer Placeholder 4">
            <a:extLst>
              <a:ext uri="{FF2B5EF4-FFF2-40B4-BE49-F238E27FC236}">
                <a16:creationId xmlns:a16="http://schemas.microsoft.com/office/drawing/2014/main" id="{2951486A-3A3C-4C1F-881F-797D1AACB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C872A3-65B0-4DE9-ABEA-0E9682E70FF0}"/>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20078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F81F-02CC-4484-B120-35FB8DE302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EDE440-4AB6-465B-A8E2-CEBF1D8F8B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7D0795-F5C8-41B5-8967-3120DC894174}"/>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5" name="Footer Placeholder 4">
            <a:extLst>
              <a:ext uri="{FF2B5EF4-FFF2-40B4-BE49-F238E27FC236}">
                <a16:creationId xmlns:a16="http://schemas.microsoft.com/office/drawing/2014/main" id="{B2136E60-9E69-43EF-98B6-D78C30BC7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A892E-CBAB-45BF-9150-42F3E0EBFDD6}"/>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207168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C5CB5-D3CB-4EFD-99C6-623DC5E58B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BDCC9E-153C-4FD0-A4CD-D89522B47F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71F0A6-CDA0-4FFC-B34F-C2406399B1DD}"/>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5" name="Footer Placeholder 4">
            <a:extLst>
              <a:ext uri="{FF2B5EF4-FFF2-40B4-BE49-F238E27FC236}">
                <a16:creationId xmlns:a16="http://schemas.microsoft.com/office/drawing/2014/main" id="{4BFF24E0-D97F-4014-A533-850ABE92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1E9A5C-5DF9-4B75-B4C9-0384B2A50F6C}"/>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311282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C236-9748-42C3-868D-89F234E9F7F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7CEB37A-4536-41B8-8118-4B27B3CC5F9C}"/>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E40574-5A46-429A-9D87-0F84C5FFAD2D}"/>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5" name="Footer Placeholder 4">
            <a:extLst>
              <a:ext uri="{FF2B5EF4-FFF2-40B4-BE49-F238E27FC236}">
                <a16:creationId xmlns:a16="http://schemas.microsoft.com/office/drawing/2014/main" id="{CDA8C34D-39D0-4625-BAA2-FB26C3C99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77034-A545-426D-9C46-F39A2183C46D}"/>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73810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EBD6-5A36-4B18-BFF8-6CFB4F69A0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54CF1C-64F0-4278-AE2C-C8EAAA8550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A6E623-682C-47AF-A07C-CAA1BFF9F614}"/>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5" name="Footer Placeholder 4">
            <a:extLst>
              <a:ext uri="{FF2B5EF4-FFF2-40B4-BE49-F238E27FC236}">
                <a16:creationId xmlns:a16="http://schemas.microsoft.com/office/drawing/2014/main" id="{CB8914B3-DF13-467C-B7EF-78570B88E0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F5045-421C-4A85-9F64-D4F64AC596C1}"/>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36071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FC41-8843-4FFF-A896-A5150B2CFB5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F835EA-3002-4AF7-BDCF-0B8F563C7DA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036311-C066-43EF-ABBB-CCBB0E25C563}"/>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5" name="Footer Placeholder 4">
            <a:extLst>
              <a:ext uri="{FF2B5EF4-FFF2-40B4-BE49-F238E27FC236}">
                <a16:creationId xmlns:a16="http://schemas.microsoft.com/office/drawing/2014/main" id="{54CA725E-2952-48A9-8E92-0B7DC7A67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5AAD66-D3EF-462F-AB15-849D6F995937}"/>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19849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594F-627A-4DF7-B855-8CC82F51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0461B-E92D-4501-A52C-509A8A0525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445F31-52FC-4792-9EB5-D2F759E511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3CE8CE-40B3-464E-B453-A2FAE7DC640C}"/>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6" name="Footer Placeholder 5">
            <a:extLst>
              <a:ext uri="{FF2B5EF4-FFF2-40B4-BE49-F238E27FC236}">
                <a16:creationId xmlns:a16="http://schemas.microsoft.com/office/drawing/2014/main" id="{8FF3DEA6-68E7-417B-971D-04E969C0C5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E19799-5B11-46B0-A940-0DCC1401FF9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77514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FCA6-00C6-41E2-AF00-726DED7FC994}"/>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5A5188-A5E7-4EA4-9546-FD6FFB9F7E8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D929907-66EE-474F-864F-00973CC9F39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BB3DAF-6937-43DB-986D-859FB588A3D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0C2ED2E-A442-454B-B572-584A9ECB2CF3}"/>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A282F7-36C4-4A2A-9719-CE79E1282F9C}"/>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8" name="Footer Placeholder 7">
            <a:extLst>
              <a:ext uri="{FF2B5EF4-FFF2-40B4-BE49-F238E27FC236}">
                <a16:creationId xmlns:a16="http://schemas.microsoft.com/office/drawing/2014/main" id="{58F63480-2E45-4153-86B7-1DD8F278A6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B0707F-A685-4D24-9336-F713FA1E7221}"/>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47937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93A7-F48A-4663-9B68-22643CC823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713012-3122-48AD-8909-4D792BA2E97C}"/>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4" name="Footer Placeholder 3">
            <a:extLst>
              <a:ext uri="{FF2B5EF4-FFF2-40B4-BE49-F238E27FC236}">
                <a16:creationId xmlns:a16="http://schemas.microsoft.com/office/drawing/2014/main" id="{DCD55003-95C9-41B3-9F89-1E672A6922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C5A9DF-62BA-4C37-B108-B93D695218E7}"/>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97151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18507-3485-43B3-94BA-E02A24784933}"/>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3" name="Footer Placeholder 2">
            <a:extLst>
              <a:ext uri="{FF2B5EF4-FFF2-40B4-BE49-F238E27FC236}">
                <a16:creationId xmlns:a16="http://schemas.microsoft.com/office/drawing/2014/main" id="{FA168016-CF04-4944-BA95-D1ED7FF688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2618B4-8439-4CBA-99F5-1D4974BF7ED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185944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C1D2-C64E-4758-A3B4-95A08F4873B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9C9681-561B-486E-A7BF-C8E91D0C450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914526-F7A8-4298-9B83-0883B2D0BC5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01E8947-FAF2-4535-B79D-E1165CA4F1CB}"/>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6" name="Footer Placeholder 5">
            <a:extLst>
              <a:ext uri="{FF2B5EF4-FFF2-40B4-BE49-F238E27FC236}">
                <a16:creationId xmlns:a16="http://schemas.microsoft.com/office/drawing/2014/main" id="{CB41BA13-D544-4A48-BE06-989C7B550B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9728D-72A6-43E2-B27A-B331165CBB7A}"/>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343745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F21D-CD1D-459F-BD25-0E9C314B44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180850-D5A5-4133-80EB-FE90C4DCBF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6B974-C577-4E75-BD4B-6D40D432E1E5}"/>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5" name="Footer Placeholder 4">
            <a:extLst>
              <a:ext uri="{FF2B5EF4-FFF2-40B4-BE49-F238E27FC236}">
                <a16:creationId xmlns:a16="http://schemas.microsoft.com/office/drawing/2014/main" id="{0A18931A-8A26-44D7-808C-840DFF88A4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828D61-2771-4D10-BE1F-378D28C2C113}"/>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2343612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0831-AE82-4F43-BB87-976A500E0D4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34CC60-87DE-43E2-BEB0-BF592ED831F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3B137C4-5FB4-4E6F-A283-BA1E507F443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04AD8B8-ED64-48C3-A10E-506D57AC93F8}"/>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6" name="Footer Placeholder 5">
            <a:extLst>
              <a:ext uri="{FF2B5EF4-FFF2-40B4-BE49-F238E27FC236}">
                <a16:creationId xmlns:a16="http://schemas.microsoft.com/office/drawing/2014/main" id="{C35820F9-184D-4DEA-9E1C-18A0FEF1D6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F5F51A-9CAB-4C3C-A1CD-E07E62E67460}"/>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74434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948D-811A-4B8D-8D7B-B562A024D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EB0A57-D55D-4E5D-87C4-A88948A63E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52B6A-4D8F-46C6-9AE3-8E1DCF8D4D96}"/>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5" name="Footer Placeholder 4">
            <a:extLst>
              <a:ext uri="{FF2B5EF4-FFF2-40B4-BE49-F238E27FC236}">
                <a16:creationId xmlns:a16="http://schemas.microsoft.com/office/drawing/2014/main" id="{C918245C-0AE0-4288-A92E-15185793C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96DC3-3E37-484D-B1F9-E47791AAF95D}"/>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2851290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F974D-D2CC-4101-90DD-AFF67E3E4D2B}"/>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9A1A0-39DC-4B01-BB5A-8708969E2827}"/>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0014C-E888-4391-BD0E-804BE613A0F3}"/>
              </a:ext>
            </a:extLst>
          </p:cNvPr>
          <p:cNvSpPr>
            <a:spLocks noGrp="1"/>
          </p:cNvSpPr>
          <p:nvPr>
            <p:ph type="dt" sz="half" idx="10"/>
          </p:nvPr>
        </p:nvSpPr>
        <p:spPr/>
        <p:txBody>
          <a:bodyPr/>
          <a:lstStyle/>
          <a:p>
            <a:fld id="{79F5636D-264A-4F6D-8ECE-8EDFBE94DDD3}" type="datetimeFigureOut">
              <a:rPr lang="en-GB" smtClean="0"/>
              <a:t>21/02/2026</a:t>
            </a:fld>
            <a:endParaRPr lang="en-GB"/>
          </a:p>
        </p:txBody>
      </p:sp>
      <p:sp>
        <p:nvSpPr>
          <p:cNvPr id="5" name="Footer Placeholder 4">
            <a:extLst>
              <a:ext uri="{FF2B5EF4-FFF2-40B4-BE49-F238E27FC236}">
                <a16:creationId xmlns:a16="http://schemas.microsoft.com/office/drawing/2014/main" id="{E73EC1A2-C6A2-40F0-8DC9-D9B997324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0E400-2776-4619-A618-013BF8412E19}"/>
              </a:ext>
            </a:extLst>
          </p:cNvPr>
          <p:cNvSpPr>
            <a:spLocks noGrp="1"/>
          </p:cNvSpPr>
          <p:nvPr>
            <p:ph type="sldNum" sz="quarter" idx="12"/>
          </p:nvPr>
        </p:nvSpPr>
        <p:spPr/>
        <p:txBody>
          <a:bodyPr/>
          <a:lstStyle/>
          <a:p>
            <a:fld id="{73D95AE4-F2A1-4FCC-8F85-C251955AF8A3}" type="slidenum">
              <a:rPr lang="en-GB" smtClean="0"/>
              <a:t>‹#›</a:t>
            </a:fld>
            <a:endParaRPr lang="en-GB"/>
          </a:p>
        </p:txBody>
      </p:sp>
    </p:spTree>
    <p:extLst>
      <p:ext uri="{BB962C8B-B14F-4D97-AF65-F5344CB8AC3E}">
        <p14:creationId xmlns:p14="http://schemas.microsoft.com/office/powerpoint/2010/main" val="4204242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190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32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CA25391-7204-4751-B10A-63F8B23476F7}" type="datetimeFigureOut">
              <a:rPr lang="en-GB" smtClean="0"/>
              <a:t>21/02/2026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4018821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A25391-7204-4751-B10A-63F8B23476F7}" type="datetimeFigureOut">
              <a:rPr lang="en-GB" smtClean="0"/>
              <a:t>21/02/2026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1811796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CA25391-7204-4751-B10A-63F8B23476F7}" type="datetimeFigureOut">
              <a:rPr lang="en-GB" smtClean="0"/>
              <a:t>21/02/2026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1936024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CA25391-7204-4751-B10A-63F8B23476F7}" type="datetimeFigureOut">
              <a:rPr lang="en-GB" smtClean="0"/>
              <a:t>21/02/2026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205884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CA25391-7204-4751-B10A-63F8B23476F7}" type="datetimeFigureOut">
              <a:rPr lang="en-GB" smtClean="0"/>
              <a:t>21/02/2026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329326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E61D-595A-4C89-8B19-3827F82DC6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227530-862F-4FF6-BD2E-46BF4F880A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390250-2A2A-4415-8DAC-444E9C235790}"/>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5" name="Footer Placeholder 4">
            <a:extLst>
              <a:ext uri="{FF2B5EF4-FFF2-40B4-BE49-F238E27FC236}">
                <a16:creationId xmlns:a16="http://schemas.microsoft.com/office/drawing/2014/main" id="{8C2AB012-B031-49D7-A034-4EC2587A2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3A6761-E4CA-4B71-BC52-54BCB8B92BFB}"/>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2304881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CA25391-7204-4751-B10A-63F8B23476F7}" type="datetimeFigureOut">
              <a:rPr lang="en-GB" smtClean="0"/>
              <a:t>21/02/2026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616566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25391-7204-4751-B10A-63F8B23476F7}" type="datetimeFigureOut">
              <a:rPr lang="en-GB" smtClean="0"/>
              <a:t>21/02/2026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1848956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CA25391-7204-4751-B10A-63F8B23476F7}" type="datetimeFigureOut">
              <a:rPr lang="en-GB" smtClean="0"/>
              <a:t>21/02/2026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3692014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CA25391-7204-4751-B10A-63F8B23476F7}" type="datetimeFigureOut">
              <a:rPr lang="en-GB" smtClean="0"/>
              <a:t>21/02/2026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1405121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A25391-7204-4751-B10A-63F8B23476F7}" type="datetimeFigureOut">
              <a:rPr lang="en-GB" smtClean="0"/>
              <a:t>21/02/2026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3132317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A25391-7204-4751-B10A-63F8B23476F7}" type="datetimeFigureOut">
              <a:rPr lang="en-GB" smtClean="0"/>
              <a:t>21/02/2026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4C720-B3BA-4F08-B2EF-E2F52F9ECB15}" type="slidenum">
              <a:rPr lang="en-GB" smtClean="0"/>
              <a:t>‹#›</a:t>
            </a:fld>
            <a:endParaRPr lang="en-GB"/>
          </a:p>
        </p:txBody>
      </p:sp>
    </p:spTree>
    <p:extLst>
      <p:ext uri="{BB962C8B-B14F-4D97-AF65-F5344CB8AC3E}">
        <p14:creationId xmlns:p14="http://schemas.microsoft.com/office/powerpoint/2010/main" val="3415524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E821-3067-4420-9699-FA277F3F4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D8F382-2B1D-4563-8524-084CD9218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B67623-4E7E-4973-A9CE-4DEA8B121E67}"/>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5" name="Footer Placeholder 4">
            <a:extLst>
              <a:ext uri="{FF2B5EF4-FFF2-40B4-BE49-F238E27FC236}">
                <a16:creationId xmlns:a16="http://schemas.microsoft.com/office/drawing/2014/main" id="{860756B7-586A-45E4-AF32-A469465717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20528-A75B-496D-9C76-893360817739}"/>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2332066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88CE-37B7-4D84-8598-1E411FD34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2FC3D-19CF-4E31-9730-9700ACA318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AA6AA-7FC7-4B0D-9BF8-74B890B358A6}"/>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5" name="Footer Placeholder 4">
            <a:extLst>
              <a:ext uri="{FF2B5EF4-FFF2-40B4-BE49-F238E27FC236}">
                <a16:creationId xmlns:a16="http://schemas.microsoft.com/office/drawing/2014/main" id="{71EFF3EB-D250-4910-BC0A-83BCEA1E8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8FFF76-B7C0-4886-A0C7-DD1CA1B19410}"/>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447398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46C1-CABF-4145-B8D6-BBBA66B525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DB632A-8215-4D0D-84B9-C2BB2A6897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4F8518-7038-4D1B-AE73-6919F1AC00A5}"/>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5" name="Footer Placeholder 4">
            <a:extLst>
              <a:ext uri="{FF2B5EF4-FFF2-40B4-BE49-F238E27FC236}">
                <a16:creationId xmlns:a16="http://schemas.microsoft.com/office/drawing/2014/main" id="{C7ED2560-214C-4674-B281-7BFF2B842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4293E-C63B-42C2-B6F6-3FA409FDC3C4}"/>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4087121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316C-43FA-4965-99A3-C63F50E1AB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D6D0A5-9699-436B-97B3-3F35BC4E5C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948872-764E-4227-895F-1AB7218D1D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E33D7D-7DB6-4F87-B60D-B52632865EE3}"/>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6" name="Footer Placeholder 5">
            <a:extLst>
              <a:ext uri="{FF2B5EF4-FFF2-40B4-BE49-F238E27FC236}">
                <a16:creationId xmlns:a16="http://schemas.microsoft.com/office/drawing/2014/main" id="{40C1B7C8-BC2E-4F41-BAC7-524552BA19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4C814-825C-451E-BE31-AB01E4F7339B}"/>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376662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60F9-5665-4E79-B02B-48899378DF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A45006-B002-416C-A2E2-8D2A3E3B1F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A6693A-2D5F-42BB-8344-A312829CD8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183639-E35C-480F-9E10-CD60D6CCEBC9}"/>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6" name="Footer Placeholder 5">
            <a:extLst>
              <a:ext uri="{FF2B5EF4-FFF2-40B4-BE49-F238E27FC236}">
                <a16:creationId xmlns:a16="http://schemas.microsoft.com/office/drawing/2014/main" id="{88C691E7-B9CB-490F-89D7-5FFF2F1C76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098A82-673F-4078-9761-AAA1F1296965}"/>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1697071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9783-DE09-45F8-8A5B-DC643E45E6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5395EB-EDFE-4049-AC51-6149C5E3C9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611A49-C68B-42A0-8B6B-064B95858B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8F30AF-24B4-47F6-9FBE-130F3F5F2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3393CC-80D6-4EB7-8218-0F7FA35502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5D20DC-97D8-47C1-9DDA-35082F07416E}"/>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8" name="Footer Placeholder 7">
            <a:extLst>
              <a:ext uri="{FF2B5EF4-FFF2-40B4-BE49-F238E27FC236}">
                <a16:creationId xmlns:a16="http://schemas.microsoft.com/office/drawing/2014/main" id="{267C26E7-4257-4CB4-AB1C-96B2F68F18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6D33CA-1118-498B-9AC1-F2B2550BA76C}"/>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322269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3E12-E838-49BF-9B76-1A896A15C1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B737B0-B10A-4CB8-99AD-A3158631FAE0}"/>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4" name="Footer Placeholder 3">
            <a:extLst>
              <a:ext uri="{FF2B5EF4-FFF2-40B4-BE49-F238E27FC236}">
                <a16:creationId xmlns:a16="http://schemas.microsoft.com/office/drawing/2014/main" id="{63A0417A-93FC-4FEC-AE9A-1C1BC88307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2EAF8F-CFC1-49BE-93DF-7E3E5A813CA8}"/>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4135508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A1D85-1C85-4E5C-AC6D-91BFB3E77FD4}"/>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3" name="Footer Placeholder 2">
            <a:extLst>
              <a:ext uri="{FF2B5EF4-FFF2-40B4-BE49-F238E27FC236}">
                <a16:creationId xmlns:a16="http://schemas.microsoft.com/office/drawing/2014/main" id="{5917F286-A440-47C9-B078-F576593939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C9F74E-8FB5-46C7-B502-AC3BD74BEFB8}"/>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4030446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3C18-51F6-4192-B192-4A57F9EBC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547CEE-CF32-43E4-A453-4D52FDB8D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8AA232-7E30-4697-959F-C14FFEDC1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E9A441-F976-4157-8583-605022D43A4D}"/>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6" name="Footer Placeholder 5">
            <a:extLst>
              <a:ext uri="{FF2B5EF4-FFF2-40B4-BE49-F238E27FC236}">
                <a16:creationId xmlns:a16="http://schemas.microsoft.com/office/drawing/2014/main" id="{9FB49741-7DC5-45C3-8975-9CC566CBD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C5AFF9-397A-4BC3-A8AB-2490CD374C80}"/>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12674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88AB-9A9E-4713-938B-9BF22FC4B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BF79D4-5BB9-4EA3-81B6-5652C75D7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D6D58B-52B3-4FC8-A635-D1200138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6DCF15-3693-49AB-AEDA-ABD0E2484A3A}"/>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6" name="Footer Placeholder 5">
            <a:extLst>
              <a:ext uri="{FF2B5EF4-FFF2-40B4-BE49-F238E27FC236}">
                <a16:creationId xmlns:a16="http://schemas.microsoft.com/office/drawing/2014/main" id="{D482F228-BB98-4869-823B-CDA043964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61E308-4A1C-4791-9D49-BD6A348EADDD}"/>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2517926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6C57-DF28-4118-80B6-A724A3E735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1C8FE5-E65B-40C9-B4C0-BA9FE0F2E6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F230C1-43E3-4D49-BE08-A4B1BB0E7A52}"/>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5" name="Footer Placeholder 4">
            <a:extLst>
              <a:ext uri="{FF2B5EF4-FFF2-40B4-BE49-F238E27FC236}">
                <a16:creationId xmlns:a16="http://schemas.microsoft.com/office/drawing/2014/main" id="{74003DD5-E500-4032-9A42-C672E6E35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8F2F2E-7A10-43ED-B8CB-57A95EBCC9DC}"/>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452121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35E76-4663-4BC2-8156-EF3612020D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9971D2-4F8F-4E84-803A-82247C6323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EA6415-62E7-40B9-8908-7CADCB780565}"/>
              </a:ext>
            </a:extLst>
          </p:cNvPr>
          <p:cNvSpPr>
            <a:spLocks noGrp="1"/>
          </p:cNvSpPr>
          <p:nvPr>
            <p:ph type="dt" sz="half" idx="10"/>
          </p:nvPr>
        </p:nvSpPr>
        <p:spPr/>
        <p:txBody>
          <a:bodyPr/>
          <a:lstStyle/>
          <a:p>
            <a:fld id="{85CF0DE0-05DA-4270-AA6A-B5B90DCB9764}" type="datetimeFigureOut">
              <a:rPr lang="en-GB" smtClean="0"/>
              <a:t>21/02/2026</a:t>
            </a:fld>
            <a:endParaRPr lang="en-GB"/>
          </a:p>
        </p:txBody>
      </p:sp>
      <p:sp>
        <p:nvSpPr>
          <p:cNvPr id="5" name="Footer Placeholder 4">
            <a:extLst>
              <a:ext uri="{FF2B5EF4-FFF2-40B4-BE49-F238E27FC236}">
                <a16:creationId xmlns:a16="http://schemas.microsoft.com/office/drawing/2014/main" id="{7AED0839-1F96-45B5-8B9C-55B9159866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AF5504-8958-466D-8D45-5E462BF5F2D9}"/>
              </a:ext>
            </a:extLst>
          </p:cNvPr>
          <p:cNvSpPr>
            <a:spLocks noGrp="1"/>
          </p:cNvSpPr>
          <p:nvPr>
            <p:ph type="sldNum" sz="quarter" idx="12"/>
          </p:nvPr>
        </p:nvSpPr>
        <p:spPr/>
        <p:txBody>
          <a:bodyPr/>
          <a:lstStyle/>
          <a:p>
            <a:fld id="{5E4BE73C-BEF9-4249-9089-AA0ADEB522BE}" type="slidenum">
              <a:rPr lang="en-GB" smtClean="0"/>
              <a:t>‹#›</a:t>
            </a:fld>
            <a:endParaRPr lang="en-GB"/>
          </a:p>
        </p:txBody>
      </p:sp>
    </p:spTree>
    <p:extLst>
      <p:ext uri="{BB962C8B-B14F-4D97-AF65-F5344CB8AC3E}">
        <p14:creationId xmlns:p14="http://schemas.microsoft.com/office/powerpoint/2010/main" val="168721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1647-11AB-4CAD-BECD-4F63CF53C3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536D8F-621A-47CD-B50D-865A4706D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6C0C12-834B-441A-9D70-7C7A0BF267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51C283-12D3-46A1-AEE6-446A4ADC5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3A0C00-46D0-40DA-BAD6-8D57670741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1C4250-F33F-4B2E-A9C2-8E34A7217769}"/>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8" name="Footer Placeholder 7">
            <a:extLst>
              <a:ext uri="{FF2B5EF4-FFF2-40B4-BE49-F238E27FC236}">
                <a16:creationId xmlns:a16="http://schemas.microsoft.com/office/drawing/2014/main" id="{8A077957-6AEA-4DE9-B613-63085353D6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F2BCD4-5D1D-44E4-8B27-455C695E8541}"/>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134556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2362-9EFD-4DFD-A6CF-7EC0B86E35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9E1BDB-813E-4770-AF07-B8B6027D6F39}"/>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4" name="Footer Placeholder 3">
            <a:extLst>
              <a:ext uri="{FF2B5EF4-FFF2-40B4-BE49-F238E27FC236}">
                <a16:creationId xmlns:a16="http://schemas.microsoft.com/office/drawing/2014/main" id="{23441CAE-CAB7-4877-9BA6-B3E92CBB6C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021BD7-8184-4657-8BA5-23F29E5684A8}"/>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20094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FA50A-F6BE-4287-A2CE-A36D5C096AB7}"/>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3" name="Footer Placeholder 2">
            <a:extLst>
              <a:ext uri="{FF2B5EF4-FFF2-40B4-BE49-F238E27FC236}">
                <a16:creationId xmlns:a16="http://schemas.microsoft.com/office/drawing/2014/main" id="{596B606B-08DD-4D1C-B473-B8E4A486E8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E0CB0C-7ECB-4ADB-9B6E-8E62F3B052CC}"/>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212003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A30-7E8F-4BC7-B8B6-7C2EE875A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0DC60C-DA27-4535-B68E-9E71A75491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732BE6-7573-44CE-AC63-E99C2392A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9343EB-7884-4836-B31A-9988A746B56C}"/>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6" name="Footer Placeholder 5">
            <a:extLst>
              <a:ext uri="{FF2B5EF4-FFF2-40B4-BE49-F238E27FC236}">
                <a16:creationId xmlns:a16="http://schemas.microsoft.com/office/drawing/2014/main" id="{DE420083-92F1-45A6-9213-4DB05C23AC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5BED8-6328-40BC-8F20-F2C48867A8A4}"/>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358863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8513-9482-42BE-BDA5-9681CB4C2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23D34C-B87A-4F26-897B-6C027C7A3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923C84-9097-4F09-B05D-0045E5995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078E89-30C4-4F73-B9B0-56BB5A01DC35}"/>
              </a:ext>
            </a:extLst>
          </p:cNvPr>
          <p:cNvSpPr>
            <a:spLocks noGrp="1"/>
          </p:cNvSpPr>
          <p:nvPr>
            <p:ph type="dt" sz="half" idx="10"/>
          </p:nvPr>
        </p:nvSpPr>
        <p:spPr/>
        <p:txBody>
          <a:bodyPr/>
          <a:lstStyle/>
          <a:p>
            <a:fld id="{81A42C28-506A-4250-954E-7CDA83E365C0}" type="datetimeFigureOut">
              <a:rPr lang="en-GB" smtClean="0"/>
              <a:t>21/02/2026</a:t>
            </a:fld>
            <a:endParaRPr lang="en-GB"/>
          </a:p>
        </p:txBody>
      </p:sp>
      <p:sp>
        <p:nvSpPr>
          <p:cNvPr id="6" name="Footer Placeholder 5">
            <a:extLst>
              <a:ext uri="{FF2B5EF4-FFF2-40B4-BE49-F238E27FC236}">
                <a16:creationId xmlns:a16="http://schemas.microsoft.com/office/drawing/2014/main" id="{0729409A-31E5-48D4-93A3-404B0DF619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BA1203-1B37-49AA-9646-F5D9CDE71646}"/>
              </a:ext>
            </a:extLst>
          </p:cNvPr>
          <p:cNvSpPr>
            <a:spLocks noGrp="1"/>
          </p:cNvSpPr>
          <p:nvPr>
            <p:ph type="sldNum" sz="quarter" idx="12"/>
          </p:nvPr>
        </p:nvSpPr>
        <p:spPr/>
        <p:txBody>
          <a:bodyPr/>
          <a:lstStyle/>
          <a:p>
            <a:fld id="{0F0B2E6A-3E4C-4928-98B0-CF3AB4A0D514}" type="slidenum">
              <a:rPr lang="en-GB" smtClean="0"/>
              <a:t>‹#›</a:t>
            </a:fld>
            <a:endParaRPr lang="en-GB"/>
          </a:p>
        </p:txBody>
      </p:sp>
    </p:spTree>
    <p:extLst>
      <p:ext uri="{BB962C8B-B14F-4D97-AF65-F5344CB8AC3E}">
        <p14:creationId xmlns:p14="http://schemas.microsoft.com/office/powerpoint/2010/main" val="423063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ABBB68-1B42-4D3C-920C-FD4375F61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C137C6-F613-4FD9-A216-8850DABBA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8BE86B-C90A-4F05-B7F4-61605E95A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42C28-506A-4250-954E-7CDA83E365C0}" type="datetimeFigureOut">
              <a:rPr lang="en-GB" smtClean="0"/>
              <a:t>21/02/2026</a:t>
            </a:fld>
            <a:endParaRPr lang="en-GB"/>
          </a:p>
        </p:txBody>
      </p:sp>
      <p:sp>
        <p:nvSpPr>
          <p:cNvPr id="5" name="Footer Placeholder 4">
            <a:extLst>
              <a:ext uri="{FF2B5EF4-FFF2-40B4-BE49-F238E27FC236}">
                <a16:creationId xmlns:a16="http://schemas.microsoft.com/office/drawing/2014/main" id="{00542978-6F73-4D34-880E-61468CD7A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E51B08-0ED0-4661-A9E3-1DDE6920F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B2E6A-3E4C-4928-98B0-CF3AB4A0D514}" type="slidenum">
              <a:rPr lang="en-GB" smtClean="0"/>
              <a:t>‹#›</a:t>
            </a:fld>
            <a:endParaRPr lang="en-GB"/>
          </a:p>
        </p:txBody>
      </p:sp>
    </p:spTree>
    <p:extLst>
      <p:ext uri="{BB962C8B-B14F-4D97-AF65-F5344CB8AC3E}">
        <p14:creationId xmlns:p14="http://schemas.microsoft.com/office/powerpoint/2010/main" val="3110268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61B46-5204-4CDD-A0C0-3B7F9EBED94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F63FC6-1DE6-4A76-8DD5-C433254A79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A3486-730D-4383-9754-A1F2DD4909A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F5636D-264A-4F6D-8ECE-8EDFBE94DDD3}" type="datetimeFigureOut">
              <a:rPr lang="en-GB" smtClean="0"/>
              <a:t>21/02/2026</a:t>
            </a:fld>
            <a:endParaRPr lang="en-GB"/>
          </a:p>
        </p:txBody>
      </p:sp>
      <p:sp>
        <p:nvSpPr>
          <p:cNvPr id="5" name="Footer Placeholder 4">
            <a:extLst>
              <a:ext uri="{FF2B5EF4-FFF2-40B4-BE49-F238E27FC236}">
                <a16:creationId xmlns:a16="http://schemas.microsoft.com/office/drawing/2014/main" id="{2A58C15D-B9E3-44C2-99CA-29703B102EE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F89060-30FC-4112-86C5-62322D71DB6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D95AE4-F2A1-4FCC-8F85-C251955AF8A3}" type="slidenum">
              <a:rPr lang="en-GB" smtClean="0"/>
              <a:t>‹#›</a:t>
            </a:fld>
            <a:endParaRPr lang="en-GB"/>
          </a:p>
        </p:txBody>
      </p:sp>
    </p:spTree>
    <p:extLst>
      <p:ext uri="{BB962C8B-B14F-4D97-AF65-F5344CB8AC3E}">
        <p14:creationId xmlns:p14="http://schemas.microsoft.com/office/powerpoint/2010/main" val="51461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25391-7204-4751-B10A-63F8B23476F7}" type="datetimeFigureOut">
              <a:rPr lang="en-GB" smtClean="0"/>
              <a:t>21/02/2026</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4C720-B3BA-4F08-B2EF-E2F52F9ECB15}" type="slidenum">
              <a:rPr lang="en-GB" smtClean="0"/>
              <a:t>‹#›</a:t>
            </a:fld>
            <a:endParaRPr lang="en-GB"/>
          </a:p>
        </p:txBody>
      </p:sp>
    </p:spTree>
    <p:extLst>
      <p:ext uri="{BB962C8B-B14F-4D97-AF65-F5344CB8AC3E}">
        <p14:creationId xmlns:p14="http://schemas.microsoft.com/office/powerpoint/2010/main" val="16940577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1000" b="-5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70ACB-4DE4-46DE-8DCF-9F40D26A9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EA3864-6AC9-466D-A7CF-7B8E978201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FC9634-2557-4742-87F8-5D5D3BA28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F0DE0-05DA-4270-AA6A-B5B90DCB9764}" type="datetimeFigureOut">
              <a:rPr lang="en-GB" smtClean="0"/>
              <a:t>21/02/2026</a:t>
            </a:fld>
            <a:endParaRPr lang="en-GB"/>
          </a:p>
        </p:txBody>
      </p:sp>
      <p:sp>
        <p:nvSpPr>
          <p:cNvPr id="5" name="Footer Placeholder 4">
            <a:extLst>
              <a:ext uri="{FF2B5EF4-FFF2-40B4-BE49-F238E27FC236}">
                <a16:creationId xmlns:a16="http://schemas.microsoft.com/office/drawing/2014/main" id="{6E27E74E-EE40-4F33-B0F3-7D9193C2D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C88EE8-1942-4BFF-A731-636A47B6B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BE73C-BEF9-4249-9089-AA0ADEB522BE}" type="slidenum">
              <a:rPr lang="en-GB" smtClean="0"/>
              <a:t>‹#›</a:t>
            </a:fld>
            <a:endParaRPr lang="en-GB"/>
          </a:p>
        </p:txBody>
      </p:sp>
    </p:spTree>
    <p:extLst>
      <p:ext uri="{BB962C8B-B14F-4D97-AF65-F5344CB8AC3E}">
        <p14:creationId xmlns:p14="http://schemas.microsoft.com/office/powerpoint/2010/main" val="17029381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customXml" Target="../ink/ink2.xml"/><Relationship Id="rId5" Type="http://schemas.openxmlformats.org/officeDocument/2006/relationships/image" Target="../media/image38.png"/><Relationship Id="rId4" Type="http://schemas.openxmlformats.org/officeDocument/2006/relationships/customXml" Target="../ink/ink1.xml"/><Relationship Id="rId1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05038D-72BA-45A5-B109-CF687851FCD4}"/>
              </a:ext>
            </a:extLst>
          </p:cNvPr>
          <p:cNvPicPr>
            <a:picLocks noChangeAspect="1"/>
          </p:cNvPicPr>
          <p:nvPr/>
        </p:nvPicPr>
        <p:blipFill>
          <a:blip r:embed="rId2"/>
          <a:stretch>
            <a:fillRect/>
          </a:stretch>
        </p:blipFill>
        <p:spPr>
          <a:xfrm rot="5400000">
            <a:off x="1768272" y="120017"/>
            <a:ext cx="1348989" cy="1348989"/>
          </a:xfrm>
          <a:prstGeom prst="rect">
            <a:avLst/>
          </a:prstGeom>
        </p:spPr>
      </p:pic>
      <p:sp>
        <p:nvSpPr>
          <p:cNvPr id="2" name="Title 1">
            <a:extLst>
              <a:ext uri="{FF2B5EF4-FFF2-40B4-BE49-F238E27FC236}">
                <a16:creationId xmlns:a16="http://schemas.microsoft.com/office/drawing/2014/main" id="{EDFB4413-E15A-42A5-8391-DFCDFC9A8FF4}"/>
              </a:ext>
            </a:extLst>
          </p:cNvPr>
          <p:cNvSpPr>
            <a:spLocks noGrp="1"/>
          </p:cNvSpPr>
          <p:nvPr>
            <p:ph type="title"/>
          </p:nvPr>
        </p:nvSpPr>
        <p:spPr>
          <a:xfrm>
            <a:off x="194902" y="217392"/>
            <a:ext cx="4629198" cy="750750"/>
          </a:xfrm>
          <a:ln>
            <a:solidFill>
              <a:schemeClr val="tx1"/>
            </a:solidFill>
          </a:ln>
        </p:spPr>
        <p:txBody>
          <a:bodyPr>
            <a:normAutofit fontScale="90000"/>
          </a:bodyPr>
          <a:lstStyle/>
          <a:p>
            <a:pPr algn="ctr"/>
            <a:r>
              <a:rPr lang="en-GB" sz="2000" b="1" dirty="0">
                <a:latin typeface="Comic Sans MS" panose="030F0702030302020204" pitchFamily="66" charset="0"/>
              </a:rPr>
              <a:t>3CH Newsletter Spring 2 2025-2026</a:t>
            </a:r>
            <a:br>
              <a:rPr lang="en-GB" sz="2000" b="1" dirty="0">
                <a:latin typeface="Comic Sans MS" panose="030F0702030302020204" pitchFamily="66" charset="0"/>
              </a:rPr>
            </a:br>
            <a:endParaRPr lang="en-GB" sz="2000" b="1" dirty="0">
              <a:latin typeface="Comic Sans MS" panose="030F0702030302020204" pitchFamily="66" charset="0"/>
            </a:endParaRPr>
          </a:p>
        </p:txBody>
      </p:sp>
      <p:sp>
        <p:nvSpPr>
          <p:cNvPr id="18" name="TextBox 17">
            <a:extLst>
              <a:ext uri="{FF2B5EF4-FFF2-40B4-BE49-F238E27FC236}">
                <a16:creationId xmlns:a16="http://schemas.microsoft.com/office/drawing/2014/main" id="{222E93BB-0423-449D-B490-9275ADBE6DE2}"/>
              </a:ext>
            </a:extLst>
          </p:cNvPr>
          <p:cNvSpPr txBox="1"/>
          <p:nvPr/>
        </p:nvSpPr>
        <p:spPr>
          <a:xfrm>
            <a:off x="4875158" y="4560418"/>
            <a:ext cx="6887966" cy="1107996"/>
          </a:xfrm>
          <a:prstGeom prst="rect">
            <a:avLst/>
          </a:prstGeom>
          <a:noFill/>
          <a:ln>
            <a:solidFill>
              <a:srgbClr val="FF0000"/>
            </a:solidFill>
          </a:ln>
        </p:spPr>
        <p:txBody>
          <a:bodyPr wrap="square" rtlCol="0">
            <a:spAutoFit/>
          </a:bodyPr>
          <a:lstStyle/>
          <a:p>
            <a:pPr algn="ctr"/>
            <a:r>
              <a:rPr lang="en-GB" b="1" dirty="0">
                <a:solidFill>
                  <a:srgbClr val="FF0000"/>
                </a:solidFill>
                <a:latin typeface="Comic Sans MS" panose="030F0702030302020204" pitchFamily="66" charset="0"/>
              </a:rPr>
              <a:t>Computing: </a:t>
            </a:r>
            <a:r>
              <a:rPr lang="en-GB" sz="1200" b="1" dirty="0">
                <a:solidFill>
                  <a:srgbClr val="FF0000"/>
                </a:solidFill>
                <a:latin typeface="Comic Sans MS" panose="030F0702030302020204" pitchFamily="66" charset="0"/>
              </a:rPr>
              <a:t>Children </a:t>
            </a:r>
            <a:r>
              <a:rPr lang="en-GB" sz="1200" dirty="0">
                <a:solidFill>
                  <a:srgbClr val="FF0000"/>
                </a:solidFill>
                <a:latin typeface="Comic Sans MS" panose="030F0702030302020204" pitchFamily="66" charset="0"/>
              </a:rPr>
              <a:t>will develop their understanding of what a branching database is and how to create one. They will use yes/no questions to gain an understanding of what attributes are and how to use them to sort groups of objects. They will also create physical and on-screen branching databases. They will also consider real-world applications for branching databases.</a:t>
            </a:r>
            <a:endParaRPr lang="en-GB" sz="1400" dirty="0">
              <a:solidFill>
                <a:srgbClr val="FF0000"/>
              </a:solidFill>
              <a:latin typeface="Comic Sans MS" panose="030F0702030302020204" pitchFamily="66" charset="0"/>
            </a:endParaRPr>
          </a:p>
        </p:txBody>
      </p:sp>
      <p:sp>
        <p:nvSpPr>
          <p:cNvPr id="14" name="TextBox 13">
            <a:extLst>
              <a:ext uri="{FF2B5EF4-FFF2-40B4-BE49-F238E27FC236}">
                <a16:creationId xmlns:a16="http://schemas.microsoft.com/office/drawing/2014/main" id="{55304146-A876-40AF-8197-9DD0AED434ED}"/>
              </a:ext>
            </a:extLst>
          </p:cNvPr>
          <p:cNvSpPr txBox="1"/>
          <p:nvPr/>
        </p:nvSpPr>
        <p:spPr>
          <a:xfrm>
            <a:off x="4945710" y="2373851"/>
            <a:ext cx="6864318" cy="1107996"/>
          </a:xfrm>
          <a:prstGeom prst="rect">
            <a:avLst/>
          </a:prstGeom>
          <a:noFill/>
          <a:ln>
            <a:solidFill>
              <a:srgbClr val="FFC000"/>
            </a:solidFill>
          </a:ln>
        </p:spPr>
        <p:txBody>
          <a:bodyPr wrap="square" rtlCol="0">
            <a:spAutoFit/>
          </a:bodyPr>
          <a:lstStyle/>
          <a:p>
            <a:pPr algn="ctr"/>
            <a:r>
              <a:rPr lang="en-GB" b="1" dirty="0">
                <a:solidFill>
                  <a:srgbClr val="FFC000"/>
                </a:solidFill>
                <a:latin typeface="Comic Sans MS" panose="030F0702030302020204" pitchFamily="66" charset="0"/>
              </a:rPr>
              <a:t>English: </a:t>
            </a:r>
            <a:r>
              <a:rPr lang="en-GB" sz="1200" dirty="0">
                <a:solidFill>
                  <a:srgbClr val="FFC000"/>
                </a:solidFill>
                <a:latin typeface="Comic Sans MS" panose="030F0702030302020204" pitchFamily="66" charset="0"/>
              </a:rPr>
              <a:t>We will continue our work using ‘The Last Garden’ text. We will be writing an alternative ending before moving onto ‘The Search for the Giant Artic Jellyfish’. We will be looking at and writing a non-chronological report based on an endangered species from the Amazon rainforest. Throughout </a:t>
            </a:r>
            <a:r>
              <a:rPr lang="en-GB" sz="1200">
                <a:solidFill>
                  <a:srgbClr val="FFC000"/>
                </a:solidFill>
                <a:latin typeface="Comic Sans MS" panose="030F0702030302020204" pitchFamily="66" charset="0"/>
              </a:rPr>
              <a:t>these units, </a:t>
            </a:r>
            <a:r>
              <a:rPr lang="en-GB" sz="1200" dirty="0">
                <a:solidFill>
                  <a:srgbClr val="FFC000"/>
                </a:solidFill>
                <a:latin typeface="Comic Sans MS" panose="030F0702030302020204" pitchFamily="66" charset="0"/>
              </a:rPr>
              <a:t>we will be using expanded noun phrases, fronted adverbials, conjunctions and organising our writing into paragraphs</a:t>
            </a:r>
          </a:p>
        </p:txBody>
      </p:sp>
      <p:pic>
        <p:nvPicPr>
          <p:cNvPr id="15" name="Picture 14">
            <a:extLst>
              <a:ext uri="{FF2B5EF4-FFF2-40B4-BE49-F238E27FC236}">
                <a16:creationId xmlns:a16="http://schemas.microsoft.com/office/drawing/2014/main" id="{64BC2618-E451-4411-8313-CEB723042DA3}"/>
              </a:ext>
            </a:extLst>
          </p:cNvPr>
          <p:cNvPicPr>
            <a:picLocks noChangeAspect="1"/>
          </p:cNvPicPr>
          <p:nvPr/>
        </p:nvPicPr>
        <p:blipFill>
          <a:blip r:embed="rId3"/>
          <a:stretch>
            <a:fillRect/>
          </a:stretch>
        </p:blipFill>
        <p:spPr>
          <a:xfrm>
            <a:off x="452306" y="5341362"/>
            <a:ext cx="1292112" cy="1292112"/>
          </a:xfrm>
          <a:prstGeom prst="rect">
            <a:avLst/>
          </a:prstGeom>
        </p:spPr>
      </p:pic>
      <p:sp>
        <p:nvSpPr>
          <p:cNvPr id="21" name="TextBox 20">
            <a:extLst>
              <a:ext uri="{FF2B5EF4-FFF2-40B4-BE49-F238E27FC236}">
                <a16:creationId xmlns:a16="http://schemas.microsoft.com/office/drawing/2014/main" id="{4A5D53F2-6EF2-4EE5-99AF-EED5F5CD4221}"/>
              </a:ext>
            </a:extLst>
          </p:cNvPr>
          <p:cNvSpPr txBox="1"/>
          <p:nvPr/>
        </p:nvSpPr>
        <p:spPr>
          <a:xfrm>
            <a:off x="240365" y="4569847"/>
            <a:ext cx="1715995" cy="707886"/>
          </a:xfrm>
          <a:prstGeom prst="rect">
            <a:avLst/>
          </a:prstGeom>
          <a:noFill/>
          <a:ln>
            <a:solidFill>
              <a:srgbClr val="FFC000"/>
            </a:solidFill>
          </a:ln>
        </p:spPr>
        <p:txBody>
          <a:bodyPr wrap="square" rtlCol="0">
            <a:spAutoFit/>
          </a:bodyPr>
          <a:lstStyle/>
          <a:p>
            <a:pPr algn="ctr"/>
            <a:r>
              <a:rPr lang="en-GB" sz="1400" b="1" dirty="0">
                <a:solidFill>
                  <a:srgbClr val="FFC000"/>
                </a:solidFill>
                <a:latin typeface="Comic Sans MS" panose="030F0702030302020204" pitchFamily="66" charset="0"/>
              </a:rPr>
              <a:t>Guided Comprehension:</a:t>
            </a:r>
          </a:p>
          <a:p>
            <a:pPr algn="ctr"/>
            <a:r>
              <a:rPr lang="en-GB" sz="1200" b="1" dirty="0">
                <a:solidFill>
                  <a:srgbClr val="FFC000"/>
                </a:solidFill>
                <a:latin typeface="Comic Sans MS" panose="030F0702030302020204" pitchFamily="66" charset="0"/>
              </a:rPr>
              <a:t>(Whole spring term)</a:t>
            </a:r>
            <a:endParaRPr lang="en-GB" sz="1200" dirty="0">
              <a:solidFill>
                <a:srgbClr val="FFC000"/>
              </a:solidFill>
              <a:latin typeface="Comic Sans MS" panose="030F0702030302020204" pitchFamily="66" charset="0"/>
            </a:endParaRPr>
          </a:p>
        </p:txBody>
      </p:sp>
      <p:sp>
        <p:nvSpPr>
          <p:cNvPr id="24" name="TextBox 23">
            <a:extLst>
              <a:ext uri="{FF2B5EF4-FFF2-40B4-BE49-F238E27FC236}">
                <a16:creationId xmlns:a16="http://schemas.microsoft.com/office/drawing/2014/main" id="{26D7DBDA-7ED0-47B5-B31A-6C32759D34F2}"/>
              </a:ext>
            </a:extLst>
          </p:cNvPr>
          <p:cNvSpPr txBox="1"/>
          <p:nvPr/>
        </p:nvSpPr>
        <p:spPr>
          <a:xfrm>
            <a:off x="194903" y="3355695"/>
            <a:ext cx="4629197" cy="553998"/>
          </a:xfrm>
          <a:prstGeom prst="rect">
            <a:avLst/>
          </a:prstGeom>
          <a:noFill/>
          <a:ln>
            <a:solidFill>
              <a:srgbClr val="10BD03"/>
            </a:solidFill>
          </a:ln>
        </p:spPr>
        <p:txBody>
          <a:bodyPr wrap="square" rtlCol="0">
            <a:spAutoFit/>
          </a:bodyPr>
          <a:lstStyle/>
          <a:p>
            <a:pPr algn="ctr"/>
            <a:r>
              <a:rPr lang="en-GB" b="1" dirty="0">
                <a:solidFill>
                  <a:srgbClr val="10BD03"/>
                </a:solidFill>
                <a:latin typeface="Comic Sans MS" panose="030F0702030302020204" pitchFamily="66" charset="0"/>
              </a:rPr>
              <a:t>History: Ancient Egypt</a:t>
            </a:r>
          </a:p>
          <a:p>
            <a:pPr algn="ctr"/>
            <a:r>
              <a:rPr lang="en-GB" sz="1200" b="1" dirty="0">
                <a:solidFill>
                  <a:srgbClr val="10BD03"/>
                </a:solidFill>
                <a:latin typeface="Comic Sans MS" panose="030F0702030302020204" pitchFamily="66" charset="0"/>
              </a:rPr>
              <a:t>(See knowledge mat and lesson overview for coverage)</a:t>
            </a:r>
            <a:endParaRPr lang="en-GB" sz="1200" dirty="0">
              <a:solidFill>
                <a:srgbClr val="10BD03"/>
              </a:solidFill>
              <a:latin typeface="Comic Sans MS" panose="030F0702030302020204" pitchFamily="66" charset="0"/>
            </a:endParaRPr>
          </a:p>
        </p:txBody>
      </p:sp>
      <p:sp>
        <p:nvSpPr>
          <p:cNvPr id="25" name="TextBox 24">
            <a:extLst>
              <a:ext uri="{FF2B5EF4-FFF2-40B4-BE49-F238E27FC236}">
                <a16:creationId xmlns:a16="http://schemas.microsoft.com/office/drawing/2014/main" id="{205A8D0A-882C-4010-8A50-1F93F87FCAF5}"/>
              </a:ext>
            </a:extLst>
          </p:cNvPr>
          <p:cNvSpPr txBox="1"/>
          <p:nvPr/>
        </p:nvSpPr>
        <p:spPr>
          <a:xfrm>
            <a:off x="194902" y="1031771"/>
            <a:ext cx="4629198" cy="2123658"/>
          </a:xfrm>
          <a:prstGeom prst="rect">
            <a:avLst/>
          </a:prstGeom>
          <a:noFill/>
          <a:ln>
            <a:solidFill>
              <a:srgbClr val="0070C0"/>
            </a:solidFill>
          </a:ln>
        </p:spPr>
        <p:txBody>
          <a:bodyPr wrap="square" rtlCol="0">
            <a:spAutoFit/>
          </a:bodyPr>
          <a:lstStyle/>
          <a:p>
            <a:pPr algn="ctr"/>
            <a:r>
              <a:rPr lang="en-GB" b="1" dirty="0">
                <a:solidFill>
                  <a:srgbClr val="0070C0"/>
                </a:solidFill>
                <a:latin typeface="Comic Sans MS" panose="030F0702030302020204" pitchFamily="66" charset="0"/>
              </a:rPr>
              <a:t>Maths: Length and Perimeter </a:t>
            </a:r>
            <a:r>
              <a:rPr lang="en-GB" sz="1200" dirty="0">
                <a:solidFill>
                  <a:srgbClr val="0070C0"/>
                </a:solidFill>
                <a:latin typeface="Comic Sans MS" panose="030F0702030302020204" pitchFamily="66" charset="0"/>
              </a:rPr>
              <a:t>Converting measurements (mm, cm and m), finding equivalent lengths (adding and subtracting), measuring and calculating perimeters. </a:t>
            </a:r>
          </a:p>
          <a:p>
            <a:pPr algn="ctr"/>
            <a:r>
              <a:rPr lang="en-GB" b="1" dirty="0">
                <a:solidFill>
                  <a:srgbClr val="0070C0"/>
                </a:solidFill>
                <a:latin typeface="Comic Sans MS" panose="030F0702030302020204" pitchFamily="66" charset="0"/>
              </a:rPr>
              <a:t>Fractions A </a:t>
            </a:r>
            <a:r>
              <a:rPr lang="en-GB" sz="1200" dirty="0">
                <a:solidFill>
                  <a:srgbClr val="0070C0"/>
                </a:solidFill>
                <a:latin typeface="Comic Sans MS" panose="030F0702030302020204" pitchFamily="66" charset="0"/>
              </a:rPr>
              <a:t>Identifying and representing unit and non‑unit fractions, compare and order them, and understand how the numerator and denominator describe parts of a whole. Fractions on number lines, counting in steps of fractions, and beginning to recognise simple equivalent fractions using bar models and diagrams. </a:t>
            </a:r>
          </a:p>
        </p:txBody>
      </p:sp>
      <p:sp>
        <p:nvSpPr>
          <p:cNvPr id="26" name="TextBox 25">
            <a:extLst>
              <a:ext uri="{FF2B5EF4-FFF2-40B4-BE49-F238E27FC236}">
                <a16:creationId xmlns:a16="http://schemas.microsoft.com/office/drawing/2014/main" id="{A45D3C2D-3B55-4EE9-84AD-49DEEEC6969D}"/>
              </a:ext>
            </a:extLst>
          </p:cNvPr>
          <p:cNvSpPr txBox="1"/>
          <p:nvPr/>
        </p:nvSpPr>
        <p:spPr>
          <a:xfrm>
            <a:off x="2097749" y="4050026"/>
            <a:ext cx="2612371" cy="1292662"/>
          </a:xfrm>
          <a:prstGeom prst="rect">
            <a:avLst/>
          </a:prstGeom>
          <a:noFill/>
          <a:ln>
            <a:solidFill>
              <a:srgbClr val="89376E"/>
            </a:solidFill>
          </a:ln>
        </p:spPr>
        <p:txBody>
          <a:bodyPr wrap="square" rtlCol="0">
            <a:spAutoFit/>
          </a:bodyPr>
          <a:lstStyle/>
          <a:p>
            <a:pPr algn="ctr"/>
            <a:r>
              <a:rPr lang="en-GB" b="1" dirty="0">
                <a:solidFill>
                  <a:srgbClr val="7030A0"/>
                </a:solidFill>
                <a:latin typeface="Comic Sans MS" panose="030F0702030302020204" pitchFamily="66" charset="0"/>
              </a:rPr>
              <a:t>RE: What do different people believe about God?</a:t>
            </a:r>
          </a:p>
          <a:p>
            <a:pPr algn="ctr"/>
            <a:r>
              <a:rPr lang="en-GB" sz="1200" b="1" dirty="0">
                <a:solidFill>
                  <a:srgbClr val="7030A0"/>
                </a:solidFill>
                <a:latin typeface="Comic Sans MS" panose="030F0702030302020204" pitchFamily="66" charset="0"/>
              </a:rPr>
              <a:t>(See knowledge mat for whole spring term)</a:t>
            </a:r>
            <a:endParaRPr lang="en-GB" sz="1200" dirty="0">
              <a:solidFill>
                <a:srgbClr val="7030A0"/>
              </a:solidFill>
              <a:latin typeface="Comic Sans MS" panose="030F0702030302020204" pitchFamily="66" charset="0"/>
            </a:endParaRPr>
          </a:p>
        </p:txBody>
      </p:sp>
      <p:sp>
        <p:nvSpPr>
          <p:cNvPr id="27" name="TextBox 26">
            <a:extLst>
              <a:ext uri="{FF2B5EF4-FFF2-40B4-BE49-F238E27FC236}">
                <a16:creationId xmlns:a16="http://schemas.microsoft.com/office/drawing/2014/main" id="{E985CE17-CC73-4014-90F2-1442601EB668}"/>
              </a:ext>
            </a:extLst>
          </p:cNvPr>
          <p:cNvSpPr txBox="1"/>
          <p:nvPr/>
        </p:nvSpPr>
        <p:spPr>
          <a:xfrm>
            <a:off x="4969359" y="5894810"/>
            <a:ext cx="6887966" cy="738664"/>
          </a:xfrm>
          <a:prstGeom prst="rect">
            <a:avLst/>
          </a:prstGeom>
          <a:noFill/>
          <a:ln>
            <a:solidFill>
              <a:srgbClr val="C00000"/>
            </a:solidFill>
          </a:ln>
        </p:spPr>
        <p:txBody>
          <a:bodyPr wrap="square" rtlCol="0">
            <a:spAutoFit/>
          </a:bodyPr>
          <a:lstStyle/>
          <a:p>
            <a:pPr algn="ctr"/>
            <a:r>
              <a:rPr lang="en-GB" b="1" dirty="0">
                <a:solidFill>
                  <a:schemeClr val="accent2">
                    <a:lumMod val="50000"/>
                  </a:schemeClr>
                </a:solidFill>
                <a:latin typeface="Comic Sans MS" panose="030F0702030302020204" pitchFamily="66" charset="0"/>
              </a:rPr>
              <a:t>DT: </a:t>
            </a:r>
            <a:r>
              <a:rPr lang="en-GB" sz="1200" dirty="0">
                <a:solidFill>
                  <a:schemeClr val="accent2">
                    <a:lumMod val="50000"/>
                  </a:schemeClr>
                </a:solidFill>
                <a:latin typeface="Comic Sans MS" panose="030F0702030302020204" pitchFamily="66" charset="0"/>
              </a:rPr>
              <a:t>We will be looking at a variety of cushions to see how they are made. Then we will practise a running stitch and a cross stitch before designing, making and evaluating  our own cushions.</a:t>
            </a:r>
          </a:p>
        </p:txBody>
      </p:sp>
      <p:sp>
        <p:nvSpPr>
          <p:cNvPr id="31" name="TextBox 30">
            <a:extLst>
              <a:ext uri="{FF2B5EF4-FFF2-40B4-BE49-F238E27FC236}">
                <a16:creationId xmlns:a16="http://schemas.microsoft.com/office/drawing/2014/main" id="{A70B36B2-A1FD-4686-9116-41EDEA5D3BA7}"/>
              </a:ext>
            </a:extLst>
          </p:cNvPr>
          <p:cNvSpPr txBox="1"/>
          <p:nvPr/>
        </p:nvSpPr>
        <p:spPr>
          <a:xfrm>
            <a:off x="1775156" y="5483021"/>
            <a:ext cx="2958613" cy="1107996"/>
          </a:xfrm>
          <a:prstGeom prst="rect">
            <a:avLst/>
          </a:prstGeom>
          <a:noFill/>
          <a:ln>
            <a:solidFill>
              <a:schemeClr val="tx1"/>
            </a:solidFill>
          </a:ln>
        </p:spPr>
        <p:txBody>
          <a:bodyPr wrap="square" rtlCol="0">
            <a:spAutoFit/>
          </a:bodyPr>
          <a:lstStyle/>
          <a:p>
            <a:pPr algn="ctr"/>
            <a:r>
              <a:rPr lang="en-GB" b="1" dirty="0">
                <a:solidFill>
                  <a:schemeClr val="tx1">
                    <a:lumMod val="75000"/>
                    <a:lumOff val="25000"/>
                  </a:schemeClr>
                </a:solidFill>
                <a:latin typeface="Comic Sans MS" panose="030F0702030302020204" pitchFamily="66" charset="0"/>
              </a:rPr>
              <a:t>PSHE/</a:t>
            </a:r>
            <a:r>
              <a:rPr lang="en-GB" b="1" dirty="0" err="1">
                <a:solidFill>
                  <a:schemeClr val="tx1">
                    <a:lumMod val="75000"/>
                    <a:lumOff val="25000"/>
                  </a:schemeClr>
                </a:solidFill>
                <a:latin typeface="Comic Sans MS" panose="030F0702030302020204" pitchFamily="66" charset="0"/>
              </a:rPr>
              <a:t>myHappymind</a:t>
            </a:r>
            <a:r>
              <a:rPr lang="en-GB" b="1" dirty="0">
                <a:solidFill>
                  <a:schemeClr val="tx1">
                    <a:lumMod val="75000"/>
                    <a:lumOff val="25000"/>
                  </a:schemeClr>
                </a:solidFill>
                <a:latin typeface="Comic Sans MS" panose="030F0702030302020204" pitchFamily="66" charset="0"/>
              </a:rPr>
              <a:t>: </a:t>
            </a:r>
            <a:r>
              <a:rPr lang="en-GB" sz="1200" dirty="0">
                <a:solidFill>
                  <a:schemeClr val="tx1">
                    <a:lumMod val="75000"/>
                    <a:lumOff val="25000"/>
                  </a:schemeClr>
                </a:solidFill>
                <a:latin typeface="Comic Sans MS" panose="030F0702030302020204" pitchFamily="66" charset="0"/>
              </a:rPr>
              <a:t>Relate Module</a:t>
            </a:r>
          </a:p>
          <a:p>
            <a:pPr algn="ctr"/>
            <a:r>
              <a:rPr lang="en-GB" sz="1200" dirty="0">
                <a:solidFill>
                  <a:schemeClr val="tx1">
                    <a:lumMod val="75000"/>
                    <a:lumOff val="25000"/>
                  </a:schemeClr>
                </a:solidFill>
                <a:latin typeface="Comic Sans MS" panose="030F0702030302020204" pitchFamily="66" charset="0"/>
              </a:rPr>
              <a:t>Friendships</a:t>
            </a:r>
          </a:p>
          <a:p>
            <a:pPr algn="ctr"/>
            <a:r>
              <a:rPr lang="en-GB" sz="1200" dirty="0">
                <a:solidFill>
                  <a:schemeClr val="tx1">
                    <a:lumMod val="75000"/>
                    <a:lumOff val="25000"/>
                  </a:schemeClr>
                </a:solidFill>
                <a:latin typeface="Comic Sans MS" panose="030F0702030302020204" pitchFamily="66" charset="0"/>
              </a:rPr>
              <a:t>Families and close positive relationships</a:t>
            </a:r>
          </a:p>
        </p:txBody>
      </p:sp>
      <p:sp>
        <p:nvSpPr>
          <p:cNvPr id="32" name="TextBox 31">
            <a:extLst>
              <a:ext uri="{FF2B5EF4-FFF2-40B4-BE49-F238E27FC236}">
                <a16:creationId xmlns:a16="http://schemas.microsoft.com/office/drawing/2014/main" id="{45500847-3C11-4EC6-87D1-A53E80F9E40A}"/>
              </a:ext>
            </a:extLst>
          </p:cNvPr>
          <p:cNvSpPr txBox="1"/>
          <p:nvPr/>
        </p:nvSpPr>
        <p:spPr>
          <a:xfrm>
            <a:off x="4945712" y="3616223"/>
            <a:ext cx="6864317" cy="553998"/>
          </a:xfrm>
          <a:prstGeom prst="rect">
            <a:avLst/>
          </a:prstGeom>
          <a:noFill/>
          <a:ln>
            <a:solidFill>
              <a:srgbClr val="FE90C2"/>
            </a:solidFill>
          </a:ln>
        </p:spPr>
        <p:txBody>
          <a:bodyPr wrap="square" rtlCol="0">
            <a:spAutoFit/>
          </a:bodyPr>
          <a:lstStyle/>
          <a:p>
            <a:pPr algn="ctr"/>
            <a:r>
              <a:rPr lang="en-GB" b="1" dirty="0">
                <a:solidFill>
                  <a:srgbClr val="FE90C2"/>
                </a:solidFill>
                <a:latin typeface="Comic Sans MS" panose="030F0702030302020204" pitchFamily="66" charset="0"/>
              </a:rPr>
              <a:t>Science: Light and Shadows </a:t>
            </a:r>
            <a:r>
              <a:rPr lang="en-GB" sz="1200" dirty="0">
                <a:solidFill>
                  <a:srgbClr val="FE90C2"/>
                </a:solidFill>
                <a:latin typeface="Comic Sans MS" panose="030F0702030302020204" pitchFamily="66" charset="0"/>
              </a:rPr>
              <a:t>We will exploring the link between light and darkness, observing reflections and investigating different factors that affect shadows.</a:t>
            </a:r>
          </a:p>
        </p:txBody>
      </p:sp>
      <p:sp>
        <p:nvSpPr>
          <p:cNvPr id="33" name="TextBox 32">
            <a:extLst>
              <a:ext uri="{FF2B5EF4-FFF2-40B4-BE49-F238E27FC236}">
                <a16:creationId xmlns:a16="http://schemas.microsoft.com/office/drawing/2014/main" id="{0CF14B51-A2FE-44EF-80E2-A554547EB1A7}"/>
              </a:ext>
            </a:extLst>
          </p:cNvPr>
          <p:cNvSpPr txBox="1"/>
          <p:nvPr/>
        </p:nvSpPr>
        <p:spPr>
          <a:xfrm>
            <a:off x="4945712" y="136109"/>
            <a:ext cx="6887966" cy="2123658"/>
          </a:xfrm>
          <a:prstGeom prst="rect">
            <a:avLst/>
          </a:prstGeom>
          <a:noFill/>
          <a:ln>
            <a:solidFill>
              <a:schemeClr val="tx1"/>
            </a:solidFill>
          </a:ln>
        </p:spPr>
        <p:txBody>
          <a:bodyPr wrap="square" rtlCol="0">
            <a:spAutoFit/>
          </a:bodyPr>
          <a:lstStyle/>
          <a:p>
            <a:pPr algn="ctr"/>
            <a:r>
              <a:rPr lang="en-GB" sz="1200" b="1" dirty="0">
                <a:solidFill>
                  <a:schemeClr val="tx1">
                    <a:lumMod val="75000"/>
                    <a:lumOff val="25000"/>
                  </a:schemeClr>
                </a:solidFill>
                <a:latin typeface="Comic Sans MS" panose="030F0702030302020204" pitchFamily="66" charset="0"/>
              </a:rPr>
              <a:t>We hope you had a lovely rest over the half term holiday. </a:t>
            </a:r>
          </a:p>
          <a:p>
            <a:pPr algn="ctr"/>
            <a:r>
              <a:rPr lang="en-GB" sz="1200" b="1" dirty="0">
                <a:solidFill>
                  <a:schemeClr val="tx1">
                    <a:lumMod val="75000"/>
                    <a:lumOff val="25000"/>
                  </a:schemeClr>
                </a:solidFill>
                <a:latin typeface="Comic Sans MS" panose="030F0702030302020204" pitchFamily="66" charset="0"/>
              </a:rPr>
              <a:t>We have a busy half term finishing a couple of last half term’s lessons before beginning all the great learning we’ve got planned for this second spring term.</a:t>
            </a:r>
          </a:p>
          <a:p>
            <a:pPr algn="ctr"/>
            <a:r>
              <a:rPr lang="en-GB" sz="1200" b="1" dirty="0">
                <a:solidFill>
                  <a:schemeClr val="tx1">
                    <a:lumMod val="75000"/>
                    <a:lumOff val="25000"/>
                  </a:schemeClr>
                </a:solidFill>
                <a:latin typeface="Comic Sans MS" panose="030F0702030302020204" pitchFamily="66" charset="0"/>
              </a:rPr>
              <a:t>Spellings and homework will continue to be set on a Tuesday and tested / marked the following Tuesday.</a:t>
            </a:r>
          </a:p>
          <a:p>
            <a:pPr algn="ctr"/>
            <a:r>
              <a:rPr lang="en-GB" sz="1200" b="1" dirty="0">
                <a:solidFill>
                  <a:schemeClr val="tx1">
                    <a:lumMod val="75000"/>
                    <a:lumOff val="25000"/>
                  </a:schemeClr>
                </a:solidFill>
                <a:latin typeface="Comic Sans MS" panose="030F0702030302020204" pitchFamily="66" charset="0"/>
              </a:rPr>
              <a:t>All spellings will be set on </a:t>
            </a:r>
            <a:r>
              <a:rPr lang="en-GB" sz="1200" b="1" dirty="0" err="1">
                <a:solidFill>
                  <a:schemeClr val="tx1">
                    <a:lumMod val="75000"/>
                    <a:lumOff val="25000"/>
                  </a:schemeClr>
                </a:solidFill>
                <a:latin typeface="Comic Sans MS" panose="030F0702030302020204" pitchFamily="66" charset="0"/>
              </a:rPr>
              <a:t>Edshed</a:t>
            </a:r>
            <a:r>
              <a:rPr lang="en-GB" sz="1200" b="1" dirty="0">
                <a:solidFill>
                  <a:schemeClr val="tx1">
                    <a:lumMod val="75000"/>
                    <a:lumOff val="25000"/>
                  </a:schemeClr>
                </a:solidFill>
                <a:latin typeface="Comic Sans MS" panose="030F0702030302020204" pitchFamily="66" charset="0"/>
              </a:rPr>
              <a:t> where children can play games to help them practise (new passwords in reading diaries).</a:t>
            </a:r>
          </a:p>
          <a:p>
            <a:pPr algn="ctr"/>
            <a:r>
              <a:rPr lang="en-GB" sz="1200" b="1" dirty="0">
                <a:solidFill>
                  <a:schemeClr val="tx1">
                    <a:lumMod val="75000"/>
                    <a:lumOff val="25000"/>
                  </a:schemeClr>
                </a:solidFill>
                <a:latin typeface="Comic Sans MS" panose="030F0702030302020204" pitchFamily="66" charset="0"/>
              </a:rPr>
              <a:t>Please continue to read every day and use TTRS and </a:t>
            </a:r>
            <a:r>
              <a:rPr lang="en-GB" sz="1200" b="1" dirty="0" err="1">
                <a:solidFill>
                  <a:schemeClr val="tx1">
                    <a:lumMod val="75000"/>
                    <a:lumOff val="25000"/>
                  </a:schemeClr>
                </a:solidFill>
                <a:latin typeface="Comic Sans MS" panose="030F0702030302020204" pitchFamily="66" charset="0"/>
              </a:rPr>
              <a:t>Nessy</a:t>
            </a:r>
            <a:r>
              <a:rPr lang="en-GB" sz="1200" b="1" dirty="0">
                <a:solidFill>
                  <a:schemeClr val="tx1">
                    <a:lumMod val="75000"/>
                    <a:lumOff val="25000"/>
                  </a:schemeClr>
                </a:solidFill>
                <a:latin typeface="Comic Sans MS" panose="030F0702030302020204" pitchFamily="66" charset="0"/>
              </a:rPr>
              <a:t> (if your child has been given a password for this intervention).</a:t>
            </a:r>
          </a:p>
          <a:p>
            <a:pPr algn="ctr"/>
            <a:r>
              <a:rPr lang="en-GB" sz="1200" b="1" dirty="0">
                <a:solidFill>
                  <a:schemeClr val="tx1">
                    <a:lumMod val="75000"/>
                    <a:lumOff val="25000"/>
                  </a:schemeClr>
                </a:solidFill>
                <a:latin typeface="Comic Sans MS" panose="030F0702030302020204" pitchFamily="66" charset="0"/>
              </a:rPr>
              <a:t>PE will be on a Monday and forest school sessions on a Tuesday (all afternoon).</a:t>
            </a:r>
          </a:p>
          <a:p>
            <a:pPr algn="ctr"/>
            <a:r>
              <a:rPr lang="en-GB" sz="1200" b="1" dirty="0">
                <a:solidFill>
                  <a:schemeClr val="tx1">
                    <a:lumMod val="75000"/>
                    <a:lumOff val="25000"/>
                  </a:schemeClr>
                </a:solidFill>
                <a:latin typeface="Comic Sans MS" panose="030F0702030302020204" pitchFamily="66" charset="0"/>
              </a:rPr>
              <a:t>Our class assembly will be at 9:10am on Monday 16</a:t>
            </a:r>
            <a:r>
              <a:rPr lang="en-GB" sz="1200" b="1" baseline="30000" dirty="0">
                <a:solidFill>
                  <a:schemeClr val="tx1">
                    <a:lumMod val="75000"/>
                    <a:lumOff val="25000"/>
                  </a:schemeClr>
                </a:solidFill>
                <a:latin typeface="Comic Sans MS" panose="030F0702030302020204" pitchFamily="66" charset="0"/>
              </a:rPr>
              <a:t>th</a:t>
            </a:r>
            <a:r>
              <a:rPr lang="en-GB" sz="1200" b="1" dirty="0">
                <a:solidFill>
                  <a:schemeClr val="tx1">
                    <a:lumMod val="75000"/>
                    <a:lumOff val="25000"/>
                  </a:schemeClr>
                </a:solidFill>
                <a:latin typeface="Comic Sans MS" panose="030F0702030302020204" pitchFamily="66" charset="0"/>
              </a:rPr>
              <a:t> March 2026.</a:t>
            </a:r>
          </a:p>
        </p:txBody>
      </p:sp>
      <p:pic>
        <p:nvPicPr>
          <p:cNvPr id="6" name="Picture 5">
            <a:extLst>
              <a:ext uri="{FF2B5EF4-FFF2-40B4-BE49-F238E27FC236}">
                <a16:creationId xmlns:a16="http://schemas.microsoft.com/office/drawing/2014/main" id="{345757EA-D8A9-49A7-AB40-0EC9AD78F74A}"/>
              </a:ext>
            </a:extLst>
          </p:cNvPr>
          <p:cNvPicPr>
            <a:picLocks noChangeAspect="1"/>
          </p:cNvPicPr>
          <p:nvPr/>
        </p:nvPicPr>
        <p:blipFill>
          <a:blip r:embed="rId4"/>
          <a:stretch>
            <a:fillRect/>
          </a:stretch>
        </p:blipFill>
        <p:spPr>
          <a:xfrm>
            <a:off x="4587176" y="2759066"/>
            <a:ext cx="473847" cy="686382"/>
          </a:xfrm>
          <a:prstGeom prst="rect">
            <a:avLst/>
          </a:prstGeom>
        </p:spPr>
      </p:pic>
      <p:pic>
        <p:nvPicPr>
          <p:cNvPr id="7" name="Picture 6">
            <a:extLst>
              <a:ext uri="{FF2B5EF4-FFF2-40B4-BE49-F238E27FC236}">
                <a16:creationId xmlns:a16="http://schemas.microsoft.com/office/drawing/2014/main" id="{36B4672C-3E46-43AD-912B-B1057B969A6D}"/>
              </a:ext>
            </a:extLst>
          </p:cNvPr>
          <p:cNvPicPr>
            <a:picLocks noChangeAspect="1"/>
          </p:cNvPicPr>
          <p:nvPr/>
        </p:nvPicPr>
        <p:blipFill>
          <a:blip r:embed="rId5"/>
          <a:stretch>
            <a:fillRect/>
          </a:stretch>
        </p:blipFill>
        <p:spPr>
          <a:xfrm>
            <a:off x="669585" y="3945394"/>
            <a:ext cx="1002907" cy="615024"/>
          </a:xfrm>
          <a:prstGeom prst="rect">
            <a:avLst/>
          </a:prstGeom>
        </p:spPr>
      </p:pic>
      <p:pic>
        <p:nvPicPr>
          <p:cNvPr id="8" name="Picture 7">
            <a:extLst>
              <a:ext uri="{FF2B5EF4-FFF2-40B4-BE49-F238E27FC236}">
                <a16:creationId xmlns:a16="http://schemas.microsoft.com/office/drawing/2014/main" id="{5AC80CF8-38A0-481A-AD49-0C843D12FAF9}"/>
              </a:ext>
            </a:extLst>
          </p:cNvPr>
          <p:cNvPicPr>
            <a:picLocks noChangeAspect="1"/>
          </p:cNvPicPr>
          <p:nvPr/>
        </p:nvPicPr>
        <p:blipFill>
          <a:blip r:embed="rId6"/>
          <a:stretch>
            <a:fillRect/>
          </a:stretch>
        </p:blipFill>
        <p:spPr>
          <a:xfrm>
            <a:off x="11076281" y="4123969"/>
            <a:ext cx="757397" cy="362335"/>
          </a:xfrm>
          <a:prstGeom prst="rect">
            <a:avLst/>
          </a:prstGeom>
        </p:spPr>
      </p:pic>
      <p:pic>
        <p:nvPicPr>
          <p:cNvPr id="10" name="Picture 9">
            <a:extLst>
              <a:ext uri="{FF2B5EF4-FFF2-40B4-BE49-F238E27FC236}">
                <a16:creationId xmlns:a16="http://schemas.microsoft.com/office/drawing/2014/main" id="{5E079A21-71A8-4F06-8EAA-06114FC055AF}"/>
              </a:ext>
            </a:extLst>
          </p:cNvPr>
          <p:cNvPicPr>
            <a:picLocks noChangeAspect="1"/>
          </p:cNvPicPr>
          <p:nvPr/>
        </p:nvPicPr>
        <p:blipFill>
          <a:blip r:embed="rId7"/>
          <a:stretch>
            <a:fillRect/>
          </a:stretch>
        </p:blipFill>
        <p:spPr>
          <a:xfrm flipV="1">
            <a:off x="4596007" y="5411402"/>
            <a:ext cx="699407" cy="547609"/>
          </a:xfrm>
          <a:prstGeom prst="rect">
            <a:avLst/>
          </a:prstGeom>
        </p:spPr>
      </p:pic>
    </p:spTree>
    <p:extLst>
      <p:ext uri="{BB962C8B-B14F-4D97-AF65-F5344CB8AC3E}">
        <p14:creationId xmlns:p14="http://schemas.microsoft.com/office/powerpoint/2010/main" val="82152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BADFD-9CFD-423B-A9E8-0EBC1E35D974}"/>
              </a:ext>
            </a:extLst>
          </p:cNvPr>
          <p:cNvPicPr>
            <a:picLocks noChangeAspect="1"/>
          </p:cNvPicPr>
          <p:nvPr/>
        </p:nvPicPr>
        <p:blipFill>
          <a:blip r:embed="rId2"/>
          <a:stretch>
            <a:fillRect/>
          </a:stretch>
        </p:blipFill>
        <p:spPr>
          <a:xfrm>
            <a:off x="1038225" y="76200"/>
            <a:ext cx="10115550" cy="6705600"/>
          </a:xfrm>
          <a:prstGeom prst="rect">
            <a:avLst/>
          </a:prstGeom>
        </p:spPr>
      </p:pic>
    </p:spTree>
    <p:extLst>
      <p:ext uri="{BB962C8B-B14F-4D97-AF65-F5344CB8AC3E}">
        <p14:creationId xmlns:p14="http://schemas.microsoft.com/office/powerpoint/2010/main" val="33191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E06C8F-E404-4A13-A494-A8BF4DFBA0D3}"/>
              </a:ext>
            </a:extLst>
          </p:cNvPr>
          <p:cNvPicPr>
            <a:picLocks noChangeAspect="1"/>
          </p:cNvPicPr>
          <p:nvPr/>
        </p:nvPicPr>
        <p:blipFill>
          <a:blip r:embed="rId2"/>
          <a:stretch>
            <a:fillRect/>
          </a:stretch>
        </p:blipFill>
        <p:spPr>
          <a:xfrm>
            <a:off x="1038225" y="95250"/>
            <a:ext cx="10115550" cy="6667500"/>
          </a:xfrm>
          <a:prstGeom prst="rect">
            <a:avLst/>
          </a:prstGeom>
        </p:spPr>
      </p:pic>
    </p:spTree>
    <p:extLst>
      <p:ext uri="{BB962C8B-B14F-4D97-AF65-F5344CB8AC3E}">
        <p14:creationId xmlns:p14="http://schemas.microsoft.com/office/powerpoint/2010/main" val="347915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18FB36-1E2F-47B2-B54F-55C6CC48EB57}"/>
              </a:ext>
            </a:extLst>
          </p:cNvPr>
          <p:cNvPicPr>
            <a:picLocks noChangeAspect="1"/>
          </p:cNvPicPr>
          <p:nvPr/>
        </p:nvPicPr>
        <p:blipFill>
          <a:blip r:embed="rId2"/>
          <a:stretch>
            <a:fillRect/>
          </a:stretch>
        </p:blipFill>
        <p:spPr>
          <a:xfrm>
            <a:off x="1140422" y="0"/>
            <a:ext cx="9911156" cy="6858000"/>
          </a:xfrm>
          <a:prstGeom prst="rect">
            <a:avLst/>
          </a:prstGeom>
        </p:spPr>
      </p:pic>
    </p:spTree>
    <p:extLst>
      <p:ext uri="{BB962C8B-B14F-4D97-AF65-F5344CB8AC3E}">
        <p14:creationId xmlns:p14="http://schemas.microsoft.com/office/powerpoint/2010/main" val="51747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A4EB08-0446-47FD-B092-D2A2EB932E09}"/>
              </a:ext>
            </a:extLst>
          </p:cNvPr>
          <p:cNvPicPr>
            <a:picLocks noChangeAspect="1"/>
          </p:cNvPicPr>
          <p:nvPr/>
        </p:nvPicPr>
        <p:blipFill>
          <a:blip r:embed="rId2"/>
          <a:stretch>
            <a:fillRect/>
          </a:stretch>
        </p:blipFill>
        <p:spPr>
          <a:xfrm>
            <a:off x="1134199" y="0"/>
            <a:ext cx="9923601" cy="6858000"/>
          </a:xfrm>
          <a:prstGeom prst="rect">
            <a:avLst/>
          </a:prstGeom>
        </p:spPr>
      </p:pic>
    </p:spTree>
    <p:extLst>
      <p:ext uri="{BB962C8B-B14F-4D97-AF65-F5344CB8AC3E}">
        <p14:creationId xmlns:p14="http://schemas.microsoft.com/office/powerpoint/2010/main" val="16791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8D900A-6A18-42E3-8173-75F5DF0AB257}"/>
              </a:ext>
            </a:extLst>
          </p:cNvPr>
          <p:cNvPicPr>
            <a:picLocks noChangeAspect="1"/>
          </p:cNvPicPr>
          <p:nvPr/>
        </p:nvPicPr>
        <p:blipFill>
          <a:blip r:embed="rId3"/>
          <a:stretch>
            <a:fillRect/>
          </a:stretch>
        </p:blipFill>
        <p:spPr>
          <a:xfrm>
            <a:off x="305880" y="55314"/>
            <a:ext cx="11580240" cy="674737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068FC98-56AB-4343-A04E-6246190E4B5B}"/>
                  </a:ext>
                </a:extLst>
              </p14:cNvPr>
              <p14:cNvContentPartPr/>
              <p14:nvPr/>
            </p14:nvContentPartPr>
            <p14:xfrm>
              <a:off x="11043360" y="3656520"/>
              <a:ext cx="360" cy="360"/>
            </p14:xfrm>
          </p:contentPart>
        </mc:Choice>
        <mc:Fallback xmlns="">
          <p:pic>
            <p:nvPicPr>
              <p:cNvPr id="3" name="Ink 2">
                <a:extLst>
                  <a:ext uri="{FF2B5EF4-FFF2-40B4-BE49-F238E27FC236}">
                    <a16:creationId xmlns:a16="http://schemas.microsoft.com/office/drawing/2014/main" id="{5068FC98-56AB-4343-A04E-6246190E4B5B}"/>
                  </a:ext>
                </a:extLst>
              </p:cNvPr>
              <p:cNvPicPr/>
              <p:nvPr/>
            </p:nvPicPr>
            <p:blipFill>
              <a:blip r:embed="rId5"/>
              <a:stretch>
                <a:fillRect/>
              </a:stretch>
            </p:blipFill>
            <p:spPr>
              <a:xfrm>
                <a:off x="11027520" y="35931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35D3927-235A-483F-8BDC-C74A42047048}"/>
                  </a:ext>
                </a:extLst>
              </p14:cNvPr>
              <p14:cNvContentPartPr/>
              <p14:nvPr/>
            </p14:nvContentPartPr>
            <p14:xfrm>
              <a:off x="2157480" y="1990080"/>
              <a:ext cx="574560" cy="1976040"/>
            </p14:xfrm>
          </p:contentPart>
        </mc:Choice>
        <mc:Fallback xmlns="">
          <p:pic>
            <p:nvPicPr>
              <p:cNvPr id="8" name="Ink 7">
                <a:extLst>
                  <a:ext uri="{FF2B5EF4-FFF2-40B4-BE49-F238E27FC236}">
                    <a16:creationId xmlns:a16="http://schemas.microsoft.com/office/drawing/2014/main" id="{035D3927-235A-483F-8BDC-C74A42047048}"/>
                  </a:ext>
                </a:extLst>
              </p:cNvPr>
              <p:cNvPicPr/>
              <p:nvPr/>
            </p:nvPicPr>
            <p:blipFill>
              <a:blip r:embed="rId14"/>
              <a:stretch>
                <a:fillRect/>
              </a:stretch>
            </p:blipFill>
            <p:spPr>
              <a:xfrm>
                <a:off x="2141640" y="1926720"/>
                <a:ext cx="605880" cy="2102760"/>
              </a:xfrm>
              <a:prstGeom prst="rect">
                <a:avLst/>
              </a:prstGeom>
            </p:spPr>
          </p:pic>
        </mc:Fallback>
      </mc:AlternateContent>
    </p:spTree>
    <p:extLst>
      <p:ext uri="{BB962C8B-B14F-4D97-AF65-F5344CB8AC3E}">
        <p14:creationId xmlns:p14="http://schemas.microsoft.com/office/powerpoint/2010/main" val="297984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FF1C6-39CA-430A-8A2B-C4E3E7AB05E4}"/>
              </a:ext>
            </a:extLst>
          </p:cNvPr>
          <p:cNvPicPr>
            <a:picLocks noChangeAspect="1"/>
          </p:cNvPicPr>
          <p:nvPr/>
        </p:nvPicPr>
        <p:blipFill>
          <a:blip r:embed="rId2"/>
          <a:stretch>
            <a:fillRect/>
          </a:stretch>
        </p:blipFill>
        <p:spPr>
          <a:xfrm>
            <a:off x="654676" y="0"/>
            <a:ext cx="10882648" cy="6858000"/>
          </a:xfrm>
          <a:prstGeom prst="rect">
            <a:avLst/>
          </a:prstGeom>
        </p:spPr>
      </p:pic>
    </p:spTree>
    <p:extLst>
      <p:ext uri="{BB962C8B-B14F-4D97-AF65-F5344CB8AC3E}">
        <p14:creationId xmlns:p14="http://schemas.microsoft.com/office/powerpoint/2010/main" val="319547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834F9-F748-44D9-9C2D-490B4DC6B78E}"/>
              </a:ext>
            </a:extLst>
          </p:cNvPr>
          <p:cNvPicPr>
            <a:picLocks noChangeAspect="1"/>
          </p:cNvPicPr>
          <p:nvPr/>
        </p:nvPicPr>
        <p:blipFill>
          <a:blip r:embed="rId2"/>
          <a:stretch>
            <a:fillRect/>
          </a:stretch>
        </p:blipFill>
        <p:spPr>
          <a:xfrm>
            <a:off x="0" y="218830"/>
            <a:ext cx="12246456" cy="6189785"/>
          </a:xfrm>
          <a:prstGeom prst="rect">
            <a:avLst/>
          </a:prstGeom>
        </p:spPr>
      </p:pic>
    </p:spTree>
    <p:extLst>
      <p:ext uri="{BB962C8B-B14F-4D97-AF65-F5344CB8AC3E}">
        <p14:creationId xmlns:p14="http://schemas.microsoft.com/office/powerpoint/2010/main" val="4119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F93C6-B0CB-4AFF-9938-F2C09FD1E716}"/>
              </a:ext>
            </a:extLst>
          </p:cNvPr>
          <p:cNvPicPr>
            <a:picLocks noChangeAspect="1"/>
          </p:cNvPicPr>
          <p:nvPr/>
        </p:nvPicPr>
        <p:blipFill>
          <a:blip r:embed="rId2"/>
          <a:stretch>
            <a:fillRect/>
          </a:stretch>
        </p:blipFill>
        <p:spPr>
          <a:xfrm>
            <a:off x="98109" y="695702"/>
            <a:ext cx="11995782" cy="5728544"/>
          </a:xfrm>
          <a:prstGeom prst="rect">
            <a:avLst/>
          </a:prstGeom>
        </p:spPr>
      </p:pic>
    </p:spTree>
    <p:extLst>
      <p:ext uri="{BB962C8B-B14F-4D97-AF65-F5344CB8AC3E}">
        <p14:creationId xmlns:p14="http://schemas.microsoft.com/office/powerpoint/2010/main" val="173511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89992-CFBB-44E0-A607-F0B706D3AEE6}"/>
              </a:ext>
            </a:extLst>
          </p:cNvPr>
          <p:cNvPicPr>
            <a:picLocks noChangeAspect="1"/>
          </p:cNvPicPr>
          <p:nvPr/>
        </p:nvPicPr>
        <p:blipFill>
          <a:blip r:embed="rId2"/>
          <a:stretch>
            <a:fillRect/>
          </a:stretch>
        </p:blipFill>
        <p:spPr>
          <a:xfrm>
            <a:off x="1070821" y="0"/>
            <a:ext cx="10050357" cy="6858000"/>
          </a:xfrm>
          <a:prstGeom prst="rect">
            <a:avLst/>
          </a:prstGeom>
        </p:spPr>
      </p:pic>
    </p:spTree>
    <p:extLst>
      <p:ext uri="{BB962C8B-B14F-4D97-AF65-F5344CB8AC3E}">
        <p14:creationId xmlns:p14="http://schemas.microsoft.com/office/powerpoint/2010/main" val="155531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BEFAD-32DE-4AD3-8C59-D28F8308FB8B}"/>
              </a:ext>
            </a:extLst>
          </p:cNvPr>
          <p:cNvPicPr>
            <a:picLocks noChangeAspect="1"/>
          </p:cNvPicPr>
          <p:nvPr/>
        </p:nvPicPr>
        <p:blipFill>
          <a:blip r:embed="rId2"/>
          <a:stretch>
            <a:fillRect/>
          </a:stretch>
        </p:blipFill>
        <p:spPr>
          <a:xfrm>
            <a:off x="1111292" y="0"/>
            <a:ext cx="9969415" cy="6858000"/>
          </a:xfrm>
          <a:prstGeom prst="rect">
            <a:avLst/>
          </a:prstGeom>
        </p:spPr>
      </p:pic>
    </p:spTree>
    <p:extLst>
      <p:ext uri="{BB962C8B-B14F-4D97-AF65-F5344CB8AC3E}">
        <p14:creationId xmlns:p14="http://schemas.microsoft.com/office/powerpoint/2010/main" val="224433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08E07-2368-4EC9-929C-E85426C1F1D5}"/>
              </a:ext>
            </a:extLst>
          </p:cNvPr>
          <p:cNvPicPr>
            <a:picLocks noChangeAspect="1"/>
          </p:cNvPicPr>
          <p:nvPr/>
        </p:nvPicPr>
        <p:blipFill>
          <a:blip r:embed="rId2"/>
          <a:stretch>
            <a:fillRect/>
          </a:stretch>
        </p:blipFill>
        <p:spPr>
          <a:xfrm>
            <a:off x="73384" y="0"/>
            <a:ext cx="12045232" cy="6858000"/>
          </a:xfrm>
          <a:prstGeom prst="rect">
            <a:avLst/>
          </a:prstGeom>
        </p:spPr>
      </p:pic>
    </p:spTree>
    <p:extLst>
      <p:ext uri="{BB962C8B-B14F-4D97-AF65-F5344CB8AC3E}">
        <p14:creationId xmlns:p14="http://schemas.microsoft.com/office/powerpoint/2010/main" val="407588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CD14-4BF2-436D-9C91-DFC8122384A8}"/>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47E5C666-AF32-4DEB-8310-CA7AC3A09860}"/>
              </a:ext>
            </a:extLst>
          </p:cNvPr>
          <p:cNvPicPr>
            <a:picLocks noGrp="1" noChangeAspect="1"/>
          </p:cNvPicPr>
          <p:nvPr>
            <p:ph idx="1"/>
          </p:nvPr>
        </p:nvPicPr>
        <p:blipFill>
          <a:blip r:embed="rId2"/>
          <a:stretch>
            <a:fillRect/>
          </a:stretch>
        </p:blipFill>
        <p:spPr>
          <a:xfrm>
            <a:off x="1260231" y="225644"/>
            <a:ext cx="9487944" cy="6406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664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484</Words>
  <Application>Microsoft Office PowerPoint</Application>
  <PresentationFormat>Widescreen</PresentationFormat>
  <Paragraphs>24</Paragraphs>
  <Slides>13</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Calibri Light</vt:lpstr>
      <vt:lpstr>Comic Sans MS</vt:lpstr>
      <vt:lpstr>Office Theme</vt:lpstr>
      <vt:lpstr>1_Office Theme</vt:lpstr>
      <vt:lpstr>2_Office Theme</vt:lpstr>
      <vt:lpstr>3_Office Theme</vt:lpstr>
      <vt:lpstr>3CH Newsletter Spring 2 2025-2026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Corinne Hendry</dc:creator>
  <cp:lastModifiedBy>C Hendry</cp:lastModifiedBy>
  <cp:revision>26</cp:revision>
  <dcterms:created xsi:type="dcterms:W3CDTF">2025-10-31T18:59:47Z</dcterms:created>
  <dcterms:modified xsi:type="dcterms:W3CDTF">2026-02-21T15:07:25Z</dcterms:modified>
</cp:coreProperties>
</file>