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85" r:id="rId1"/>
    <p:sldMasterId id="2147483700" r:id="rId2"/>
    <p:sldMasterId id="2147483648" r:id="rId3"/>
    <p:sldMasterId id="2147483689" r:id="rId4"/>
  </p:sldMasterIdLst>
  <p:notesMasterIdLst>
    <p:notesMasterId r:id="rId35"/>
  </p:notesMasterIdLst>
  <p:handoutMasterIdLst>
    <p:handoutMasterId r:id="rId36"/>
  </p:handoutMasterIdLst>
  <p:sldIdLst>
    <p:sldId id="288" r:id="rId5"/>
    <p:sldId id="427" r:id="rId6"/>
    <p:sldId id="428" r:id="rId7"/>
    <p:sldId id="442" r:id="rId8"/>
    <p:sldId id="443" r:id="rId9"/>
    <p:sldId id="444" r:id="rId10"/>
    <p:sldId id="445" r:id="rId11"/>
    <p:sldId id="467" r:id="rId12"/>
    <p:sldId id="452" r:id="rId13"/>
    <p:sldId id="461" r:id="rId14"/>
    <p:sldId id="468" r:id="rId15"/>
    <p:sldId id="449" r:id="rId16"/>
    <p:sldId id="469" r:id="rId17"/>
    <p:sldId id="450" r:id="rId18"/>
    <p:sldId id="448" r:id="rId19"/>
    <p:sldId id="470" r:id="rId20"/>
    <p:sldId id="471" r:id="rId21"/>
    <p:sldId id="432" r:id="rId22"/>
    <p:sldId id="429" r:id="rId23"/>
    <p:sldId id="462" r:id="rId24"/>
    <p:sldId id="344" r:id="rId25"/>
    <p:sldId id="463" r:id="rId26"/>
    <p:sldId id="434" r:id="rId27"/>
    <p:sldId id="464" r:id="rId28"/>
    <p:sldId id="436" r:id="rId29"/>
    <p:sldId id="437" r:id="rId30"/>
    <p:sldId id="438" r:id="rId31"/>
    <p:sldId id="465" r:id="rId32"/>
    <p:sldId id="439" r:id="rId33"/>
    <p:sldId id="473" r:id="rId34"/>
  </p:sldIdLst>
  <p:sldSz cx="12192000" cy="6858000"/>
  <p:notesSz cx="6858000" cy="9144000"/>
  <p:embeddedFontLst>
    <p:embeddedFont>
      <p:font typeface="Century Gothic" panose="020B0502020202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4">
          <p15:clr>
            <a:srgbClr val="A4A3A4"/>
          </p15:clr>
        </p15:guide>
        <p15:guide id="2" orient="horz" pos="548">
          <p15:clr>
            <a:srgbClr val="A4A3A4"/>
          </p15:clr>
        </p15:guide>
        <p15:guide id="3" pos="3756">
          <p15:clr>
            <a:srgbClr val="A4A3A4"/>
          </p15:clr>
        </p15:guide>
        <p15:guide id="4" pos="422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E5F1"/>
    <a:srgbClr val="8E71A5"/>
    <a:srgbClr val="D245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5646" autoAdjust="0"/>
  </p:normalViewPr>
  <p:slideViewPr>
    <p:cSldViewPr snapToGrid="0" snapToObjects="1">
      <p:cViewPr varScale="1">
        <p:scale>
          <a:sx n="109" d="100"/>
          <a:sy n="109" d="100"/>
        </p:scale>
        <p:origin x="1176" y="176"/>
      </p:cViewPr>
      <p:guideLst>
        <p:guide orient="horz" pos="884"/>
        <p:guide orient="horz" pos="548"/>
        <p:guide pos="3756"/>
        <p:guide pos="4228"/>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00DD41-39C0-2340-862F-797544925E52}" type="datetimeFigureOut">
              <a:rPr lang="en-US" smtClean="0"/>
              <a:t>5/23/24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D96FCC-ED14-F040-8123-B950303EB1E9}" type="slidenum">
              <a:rPr lang="en-US" smtClean="0"/>
              <a:t>‹#›</a:t>
            </a:fld>
            <a:endParaRPr lang="en-US"/>
          </a:p>
        </p:txBody>
      </p:sp>
    </p:spTree>
    <p:extLst>
      <p:ext uri="{BB962C8B-B14F-4D97-AF65-F5344CB8AC3E}">
        <p14:creationId xmlns:p14="http://schemas.microsoft.com/office/powerpoint/2010/main" val="338459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A7EEA-A20B-4C48-8C6D-7E3A361A3434}"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287A6-E307-46A5-A911-4FC9E503D2EC}" type="slidenum">
              <a:rPr lang="en-GB" smtClean="0"/>
              <a:t>‹#›</a:t>
            </a:fld>
            <a:endParaRPr lang="en-GB"/>
          </a:p>
        </p:txBody>
      </p:sp>
    </p:spTree>
    <p:extLst>
      <p:ext uri="{BB962C8B-B14F-4D97-AF65-F5344CB8AC3E}">
        <p14:creationId xmlns:p14="http://schemas.microsoft.com/office/powerpoint/2010/main" val="10564795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Georgia" panose="02040502050405020303" pitchFamily="18" charset="0"/>
              </a:rPr>
              <a:t>Hook: </a:t>
            </a:r>
            <a:r>
              <a:rPr lang="en-GB" sz="1800" dirty="0">
                <a:effectLst/>
                <a:latin typeface="Calibri" panose="020F0502020204030204" pitchFamily="34" charset="0"/>
                <a:ea typeface="Georgia" panose="02040502050405020303" pitchFamily="18" charset="0"/>
              </a:rPr>
              <a:t>Prepare an engaging hook to introduce pupils to the new unit. You could: show photographs, read a story, show a video, or something more creative.</a:t>
            </a:r>
            <a:endParaRPr lang="en-GB" sz="1800" dirty="0">
              <a:effectLst/>
              <a:latin typeface="Arial" panose="020B0604020202020204" pitchFamily="34" charset="0"/>
              <a:ea typeface="Georgia" panose="02040502050405020303" pitchFamily="18" charset="0"/>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rPr>
              <a:t>Retrieval</a:t>
            </a:r>
            <a:r>
              <a:rPr lang="en-GB" sz="1800" dirty="0">
                <a:effectLst/>
                <a:latin typeface="Calibri" panose="020F0502020204030204" pitchFamily="34" charset="0"/>
                <a:ea typeface="Calibri" panose="020F0502020204030204" pitchFamily="34" charset="0"/>
              </a:rPr>
              <a:t>: Pupils answer the retrieval questions independently. Answers are provided on the following slide.</a:t>
            </a:r>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13</a:t>
            </a:fld>
            <a:endParaRPr lang="en-GB"/>
          </a:p>
        </p:txBody>
      </p:sp>
    </p:spTree>
    <p:extLst>
      <p:ext uri="{BB962C8B-B14F-4D97-AF65-F5344CB8AC3E}">
        <p14:creationId xmlns:p14="http://schemas.microsoft.com/office/powerpoint/2010/main" val="165284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rPr>
              <a:t>Read</a:t>
            </a:r>
            <a:r>
              <a:rPr lang="en-GB" sz="1800" dirty="0">
                <a:effectLst/>
                <a:latin typeface="Calibri" panose="020F0502020204030204" pitchFamily="34" charset="0"/>
                <a:ea typeface="Calibri" panose="020F0502020204030204" pitchFamily="34" charset="0"/>
              </a:rPr>
              <a:t>: ‘How did the killing of Archduke Franz Ferdinand lead to war?’. Explain who Archduke Franz Ferdinand was and how his assassination acted as a catalyst for the First World War. If necessary, remind pupils about empires by linking to previous learning, such as on the Roman Empire.</a:t>
            </a:r>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15</a:t>
            </a:fld>
            <a:endParaRPr lang="en-GB"/>
          </a:p>
        </p:txBody>
      </p:sp>
    </p:spTree>
    <p:extLst>
      <p:ext uri="{BB962C8B-B14F-4D97-AF65-F5344CB8AC3E}">
        <p14:creationId xmlns:p14="http://schemas.microsoft.com/office/powerpoint/2010/main" val="486996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rPr>
              <a:t>Read</a:t>
            </a:r>
            <a:r>
              <a:rPr lang="en-GB" sz="1800" dirty="0">
                <a:effectLst/>
                <a:latin typeface="Calibri" panose="020F0502020204030204" pitchFamily="34" charset="0"/>
                <a:ea typeface="Calibri" panose="020F0502020204030204" pitchFamily="34" charset="0"/>
              </a:rPr>
              <a:t>: ‘Why did Britain declare war on Germany?’.</a:t>
            </a:r>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18</a:t>
            </a:fld>
            <a:endParaRPr lang="en-GB"/>
          </a:p>
        </p:txBody>
      </p:sp>
    </p:spTree>
    <p:extLst>
      <p:ext uri="{BB962C8B-B14F-4D97-AF65-F5344CB8AC3E}">
        <p14:creationId xmlns:p14="http://schemas.microsoft.com/office/powerpoint/2010/main" val="235907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rPr>
              <a:t>Group task: </a:t>
            </a:r>
            <a:r>
              <a:rPr lang="en-GB" sz="1800" dirty="0">
                <a:effectLst/>
                <a:latin typeface="Calibri" panose="020F0502020204030204" pitchFamily="34" charset="0"/>
                <a:ea typeface="Calibri" panose="020F0502020204030204" pitchFamily="34" charset="0"/>
              </a:rPr>
              <a:t>Read through the five key causes of the First World War and ask pupils to order them chronologically with 1 being the first thing that happened. Answers are provided on the following slide.</a:t>
            </a:r>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19</a:t>
            </a:fld>
            <a:endParaRPr lang="en-GB"/>
          </a:p>
        </p:txBody>
      </p:sp>
    </p:spTree>
    <p:extLst>
      <p:ext uri="{BB962C8B-B14F-4D97-AF65-F5344CB8AC3E}">
        <p14:creationId xmlns:p14="http://schemas.microsoft.com/office/powerpoint/2010/main" val="367496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Georgia" panose="02040502050405020303" pitchFamily="18" charset="0"/>
              </a:rPr>
              <a:t>Write:</a:t>
            </a:r>
            <a:r>
              <a:rPr lang="en-GB" sz="1800" dirty="0">
                <a:effectLst/>
                <a:latin typeface="Calibri" panose="020F0502020204030204" pitchFamily="34" charset="0"/>
                <a:ea typeface="Georgia" panose="02040502050405020303" pitchFamily="18" charset="0"/>
              </a:rPr>
              <a:t> Pupils answer the question ‘Do you think the shooting of Archduke Franz Ferdinand started the First World War?’, using the table to support their answers. </a:t>
            </a:r>
            <a:r>
              <a:rPr lang="en-GB" sz="1800" dirty="0">
                <a:effectLst/>
                <a:latin typeface="Calibri" panose="020F0502020204030204" pitchFamily="34" charset="0"/>
                <a:ea typeface="Calibri" panose="020F0502020204030204" pitchFamily="34" charset="0"/>
              </a:rPr>
              <a:t>Hopefully most pupils will grasp that the assassination may have been the immediate cause but was certainly not the only reason why war broke out on such a large scale.</a:t>
            </a:r>
            <a:endParaRPr lang="en-GB" sz="1800" dirty="0">
              <a:effectLst/>
              <a:latin typeface="Arial" panose="020B0604020202020204" pitchFamily="34" charset="0"/>
              <a:ea typeface="Georgia" panose="02040502050405020303" pitchFamily="18" charset="0"/>
            </a:endParaRPr>
          </a:p>
          <a:p>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21</a:t>
            </a:fld>
            <a:endParaRPr lang="en-GB"/>
          </a:p>
        </p:txBody>
      </p:sp>
    </p:spTree>
    <p:extLst>
      <p:ext uri="{BB962C8B-B14F-4D97-AF65-F5344CB8AC3E}">
        <p14:creationId xmlns:p14="http://schemas.microsoft.com/office/powerpoint/2010/main" val="113292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rPr>
              <a:t>Talk task:</a:t>
            </a:r>
            <a:r>
              <a:rPr lang="en-GB" sz="1800" dirty="0">
                <a:effectLst/>
                <a:latin typeface="Calibri" panose="020F0502020204030204" pitchFamily="34" charset="0"/>
                <a:ea typeface="Calibri" panose="020F0502020204030204" pitchFamily="34" charset="0"/>
              </a:rPr>
              <a:t> Ask pupils the questions ‘Can you find the countries Britain, Germany, France, Italy, Russia, Austria, and Hungary on the map?’ and ‘Do you think today’s countries’ borders have always been that way?’. Pupils should identify countries on the modern-day map and discuss how country borders aren’t set in stone and change depending on empires/politics, etc. </a:t>
            </a:r>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22</a:t>
            </a:fld>
            <a:endParaRPr lang="en-GB"/>
          </a:p>
        </p:txBody>
      </p:sp>
    </p:spTree>
    <p:extLst>
      <p:ext uri="{BB962C8B-B14F-4D97-AF65-F5344CB8AC3E}">
        <p14:creationId xmlns:p14="http://schemas.microsoft.com/office/powerpoint/2010/main" val="175997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rPr>
              <a:t>Talk task:</a:t>
            </a:r>
            <a:r>
              <a:rPr lang="en-GB" sz="1800" dirty="0">
                <a:effectLst/>
                <a:latin typeface="Calibri" panose="020F0502020204030204" pitchFamily="34" charset="0"/>
                <a:ea typeface="Calibri" panose="020F0502020204030204" pitchFamily="34" charset="0"/>
              </a:rPr>
              <a:t> Ask pupils the questions 'Here is a map of the world in 1914. What does this map tell us?' and 'What countries were part of the British Empire at this time?'. The map shows the empires within the Triple Entente and Triple Alliance. </a:t>
            </a:r>
            <a:r>
              <a:rPr lang="en-GB" sz="1800" i="1" dirty="0">
                <a:effectLst/>
                <a:latin typeface="Calibri" panose="020F0502020204030204" pitchFamily="34" charset="0"/>
                <a:ea typeface="Calibri" panose="020F0502020204030204" pitchFamily="34" charset="0"/>
              </a:rPr>
              <a:t>Answers: The countries in the British Empire were Canada, Australia, New Zealand, India, British Guiana, Sierra Leone, Gold Coast, Nigeria, South Africa, Swaziland, Rhodesia, Kenya, Sudan, Egypt, Uganda, British Somaliland, Burma, Malaya, Brunei, British North Borneo, Sarawak, Papua New Guinea, and Fiji. Note that some of the country names have now been updated, but the names stated here were used at the time.</a:t>
            </a:r>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24</a:t>
            </a:fld>
            <a:endParaRPr lang="en-GB"/>
          </a:p>
        </p:txBody>
      </p:sp>
    </p:spTree>
    <p:extLst>
      <p:ext uri="{BB962C8B-B14F-4D97-AF65-F5344CB8AC3E}">
        <p14:creationId xmlns:p14="http://schemas.microsoft.com/office/powerpoint/2010/main" val="812434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Georgia" panose="02040502050405020303" pitchFamily="18" charset="0"/>
              </a:rPr>
              <a:t>Read</a:t>
            </a:r>
            <a:r>
              <a:rPr lang="en-GB" sz="1800" dirty="0">
                <a:effectLst/>
                <a:latin typeface="Calibri" panose="020F0502020204030204" pitchFamily="34" charset="0"/>
                <a:ea typeface="Georgia" panose="02040502050405020303" pitchFamily="18" charset="0"/>
              </a:rPr>
              <a:t>:</a:t>
            </a:r>
            <a:r>
              <a:rPr lang="en-GB" sz="1800" dirty="0">
                <a:effectLst/>
                <a:latin typeface="Calibri" panose="020F0502020204030204" pitchFamily="34" charset="0"/>
                <a:ea typeface="Calibri" panose="020F0502020204030204" pitchFamily="34" charset="0"/>
              </a:rPr>
              <a:t> The remainder of 'How was it a 'world' war?'.</a:t>
            </a:r>
            <a:r>
              <a:rPr lang="en-GB" sz="1800" dirty="0">
                <a:effectLst/>
                <a:latin typeface="Calibri" panose="020F0502020204030204" pitchFamily="34" charset="0"/>
                <a:ea typeface="Georgia" panose="02040502050405020303" pitchFamily="18" charset="0"/>
              </a:rPr>
              <a:t> To give context to pupils, explain that the British Empire, like other empires, controlled colonies around the world and were able to get resources and people from them in times of need.</a:t>
            </a:r>
            <a:endParaRPr lang="en-GB" sz="1800" dirty="0">
              <a:effectLst/>
              <a:latin typeface="Arial" panose="020B0604020202020204" pitchFamily="34" charset="0"/>
              <a:ea typeface="Georgia" panose="02040502050405020303"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25</a:t>
            </a:fld>
            <a:endParaRPr lang="en-GB"/>
          </a:p>
        </p:txBody>
      </p:sp>
    </p:spTree>
    <p:extLst>
      <p:ext uri="{BB962C8B-B14F-4D97-AF65-F5344CB8AC3E}">
        <p14:creationId xmlns:p14="http://schemas.microsoft.com/office/powerpoint/2010/main" val="4002590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rgbClr val="A27BB5"/>
              </a:buClr>
              <a:buFont typeface="Symbol" panose="05050102010706020507" pitchFamily="18" charset="2"/>
              <a:buNone/>
              <a:tabLst>
                <a:tab pos="526415" algn="l"/>
                <a:tab pos="527050" algn="l"/>
                <a:tab pos="273050" algn="l"/>
              </a:tabLst>
            </a:pPr>
            <a:r>
              <a:rPr lang="en-GB" sz="1800" b="1" dirty="0">
                <a:effectLst/>
                <a:latin typeface="Calibri" panose="020F0502020204030204" pitchFamily="34" charset="0"/>
                <a:ea typeface="Georgia" panose="02040502050405020303" pitchFamily="18" charset="0"/>
              </a:rPr>
              <a:t>Investigation</a:t>
            </a:r>
            <a:r>
              <a:rPr lang="en-GB" sz="1800" dirty="0">
                <a:effectLst/>
                <a:latin typeface="Calibri" panose="020F0502020204030204" pitchFamily="34" charset="0"/>
                <a:ea typeface="Georgia" panose="02040502050405020303" pitchFamily="18" charset="0"/>
              </a:rPr>
              <a:t>: Pupils analyse a source. This propaganda poster is an example of one created specifically for people from the British Empire colonies, which aims to persuade people to join the British army. </a:t>
            </a:r>
            <a:r>
              <a:rPr lang="en-GB" sz="1800" dirty="0">
                <a:effectLst/>
                <a:latin typeface="Calibri" panose="020F0502020204030204" pitchFamily="34" charset="0"/>
                <a:ea typeface="Times New Roman" panose="02020603050405020304" pitchFamily="18" charset="0"/>
              </a:rPr>
              <a:t>Answers are provided on the following slide. You could finish this lesson by reinforcing the causes of the First World War and explaining that we will find out about the consequences of the war in Lessons 2 to 5. </a:t>
            </a:r>
            <a:endParaRPr lang="en-GB" sz="1800" dirty="0">
              <a:effectLst/>
              <a:latin typeface="Arial" panose="020B0604020202020204" pitchFamily="34" charset="0"/>
              <a:ea typeface="Georgia" panose="02040502050405020303"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27</a:t>
            </a:fld>
            <a:endParaRPr lang="en-GB"/>
          </a:p>
        </p:txBody>
      </p:sp>
    </p:spTree>
    <p:extLst>
      <p:ext uri="{BB962C8B-B14F-4D97-AF65-F5344CB8AC3E}">
        <p14:creationId xmlns:p14="http://schemas.microsoft.com/office/powerpoint/2010/main" val="1757955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28</a:t>
            </a:fld>
            <a:endParaRPr lang="en-GB"/>
          </a:p>
        </p:txBody>
      </p:sp>
    </p:spTree>
    <p:extLst>
      <p:ext uri="{BB962C8B-B14F-4D97-AF65-F5344CB8AC3E}">
        <p14:creationId xmlns:p14="http://schemas.microsoft.com/office/powerpoint/2010/main" val="15727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Share the unit Enquiry question </a:t>
            </a:r>
            <a:r>
              <a:rPr lang="en-GB" sz="1800" b="0" i="1" dirty="0">
                <a:effectLst/>
                <a:latin typeface="Calibri" panose="020F0502020204030204" pitchFamily="34" charset="0"/>
                <a:ea typeface="Calibri" panose="020F0502020204030204" pitchFamily="34" charset="0"/>
              </a:rPr>
              <a:t>‘How and why did Britain fight in two world wars, and how did they change British society?’ </a:t>
            </a:r>
            <a:r>
              <a:rPr lang="en-GB" sz="1800" dirty="0">
                <a:effectLst/>
                <a:latin typeface="Calibri" panose="020F0502020204030204" pitchFamily="34" charset="0"/>
                <a:ea typeface="Calibri" panose="020F0502020204030204" pitchFamily="34" charset="0"/>
              </a:rPr>
              <a:t>and explain that all lessons in this unit will support the pupils in answering this question at the very end. Each lesson has its own question, and they should be able to answer each of these individually too. </a:t>
            </a:r>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2</a:t>
            </a:fld>
            <a:endParaRPr lang="en-GB"/>
          </a:p>
        </p:txBody>
      </p:sp>
    </p:spTree>
    <p:extLst>
      <p:ext uri="{BB962C8B-B14F-4D97-AF65-F5344CB8AC3E}">
        <p14:creationId xmlns:p14="http://schemas.microsoft.com/office/powerpoint/2010/main" val="214535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Arial" panose="020B0604020202020204" pitchFamily="34" charset="0"/>
              </a:rPr>
              <a:t>Learning review: </a:t>
            </a:r>
            <a:r>
              <a:rPr lang="en-GB" sz="1800" dirty="0">
                <a:effectLst/>
                <a:latin typeface="Calibri" panose="020F0502020204030204" pitchFamily="34" charset="0"/>
                <a:ea typeface="Arial" panose="020B0604020202020204" pitchFamily="34" charset="0"/>
              </a:rPr>
              <a:t>Using the slides, talk partners tell each other a response to the lesson question. Add further review questions if you wish to. Pupils should write an independent response into their </a:t>
            </a:r>
            <a:r>
              <a:rPr lang="en-GB" sz="1800" b="0" dirty="0">
                <a:effectLst/>
                <a:latin typeface="Calibri" panose="020F0502020204030204" pitchFamily="34" charset="0"/>
                <a:ea typeface="Arial" panose="020B0604020202020204" pitchFamily="34" charset="0"/>
              </a:rPr>
              <a:t>Knowledge record </a:t>
            </a:r>
            <a:r>
              <a:rPr lang="en-GB" sz="1800" dirty="0">
                <a:effectLst/>
                <a:latin typeface="Calibri" panose="020F0502020204030204" pitchFamily="34" charset="0"/>
                <a:ea typeface="Arial" panose="020B0604020202020204" pitchFamily="34" charset="0"/>
              </a:rPr>
              <a:t>for this lesson.</a:t>
            </a:r>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29</a:t>
            </a:fld>
            <a:endParaRPr lang="en-GB"/>
          </a:p>
        </p:txBody>
      </p:sp>
    </p:spTree>
    <p:extLst>
      <p:ext uri="{BB962C8B-B14F-4D97-AF65-F5344CB8AC3E}">
        <p14:creationId xmlns:p14="http://schemas.microsoft.com/office/powerpoint/2010/main" val="493867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30</a:t>
            </a:fld>
            <a:endParaRPr lang="en-GB"/>
          </a:p>
        </p:txBody>
      </p:sp>
    </p:spTree>
    <p:extLst>
      <p:ext uri="{BB962C8B-B14F-4D97-AF65-F5344CB8AC3E}">
        <p14:creationId xmlns:p14="http://schemas.microsoft.com/office/powerpoint/2010/main" val="162784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rPr>
              <a:t>Existing knowledge exercise</a:t>
            </a:r>
            <a:r>
              <a:rPr lang="en-GB" sz="1800" dirty="0">
                <a:effectLst/>
                <a:latin typeface="Calibri" panose="020F0502020204030204" pitchFamily="34" charset="0"/>
                <a:ea typeface="Calibri" panose="020F0502020204030204" pitchFamily="34" charset="0"/>
              </a:rPr>
              <a:t>: Gauge pupils’ current knowledge of the First and Second World Wars. What questions to they have at this point?</a:t>
            </a:r>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3</a:t>
            </a:fld>
            <a:endParaRPr lang="en-GB"/>
          </a:p>
        </p:txBody>
      </p:sp>
    </p:spTree>
    <p:extLst>
      <p:ext uri="{BB962C8B-B14F-4D97-AF65-F5344CB8AC3E}">
        <p14:creationId xmlns:p14="http://schemas.microsoft.com/office/powerpoint/2010/main" val="219920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Georgia" panose="02040502050405020303" pitchFamily="18" charset="0"/>
              </a:rPr>
              <a:t>Introduction</a:t>
            </a:r>
            <a:r>
              <a:rPr lang="en-GB" sz="1800" dirty="0">
                <a:effectLst/>
                <a:latin typeface="Calibri" panose="020F0502020204030204" pitchFamily="34" charset="0"/>
                <a:ea typeface="Georgia" panose="02040502050405020303" pitchFamily="18" charset="0"/>
              </a:rPr>
              <a:t>: </a:t>
            </a:r>
            <a:r>
              <a:rPr lang="en-GB" sz="1800" dirty="0">
                <a:effectLst/>
                <a:latin typeface="Calibri" panose="020F0502020204030204" pitchFamily="34" charset="0"/>
                <a:ea typeface="Times New Roman" panose="02020603050405020304" pitchFamily="18" charset="0"/>
              </a:rPr>
              <a:t>Share the learning journey. Then begin by sharing the lesson statement, key term, other key vocabulary and the key knowledge with pupils. </a:t>
            </a:r>
            <a:r>
              <a:rPr lang="en-GB" sz="1800" dirty="0">
                <a:effectLst/>
                <a:latin typeface="Calibri" panose="020F0502020204030204" pitchFamily="34" charset="0"/>
                <a:ea typeface="Georgia" panose="02040502050405020303" pitchFamily="18" charset="0"/>
              </a:rPr>
              <a:t>. Discuss any key words that the pupils already know and the definitions of any new words. Before the content of the lesson begins, investigate the </a:t>
            </a:r>
            <a:r>
              <a:rPr lang="en-GB" sz="1800" b="0" dirty="0">
                <a:effectLst/>
                <a:latin typeface="Calibri" panose="020F0502020204030204" pitchFamily="34" charset="0"/>
                <a:ea typeface="Georgia" panose="02040502050405020303" pitchFamily="18" charset="0"/>
              </a:rPr>
              <a:t>Timeline resource </a:t>
            </a:r>
            <a:r>
              <a:rPr lang="en-GB" sz="1800" dirty="0">
                <a:effectLst/>
                <a:latin typeface="Calibri" panose="020F0502020204030204" pitchFamily="34" charset="0"/>
                <a:ea typeface="Georgia" panose="02040502050405020303" pitchFamily="18" charset="0"/>
              </a:rPr>
              <a:t>with the pupils. Show that this unit brings their study of history into far more recent times, and that some parts of this unit are still within living memory.</a:t>
            </a:r>
            <a:endParaRPr lang="en-GB" sz="1800" dirty="0">
              <a:effectLst/>
              <a:latin typeface="Arial" panose="020B0604020202020204" pitchFamily="34" charset="0"/>
              <a:ea typeface="Georgia" panose="02040502050405020303" pitchFamily="18" charset="0"/>
            </a:endParaRPr>
          </a:p>
          <a:p>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4</a:t>
            </a:fld>
            <a:endParaRPr lang="en-GB"/>
          </a:p>
        </p:txBody>
      </p:sp>
    </p:spTree>
    <p:extLst>
      <p:ext uri="{BB962C8B-B14F-4D97-AF65-F5344CB8AC3E}">
        <p14:creationId xmlns:p14="http://schemas.microsoft.com/office/powerpoint/2010/main" val="1688137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7</a:t>
            </a:fld>
            <a:endParaRPr lang="en-GB"/>
          </a:p>
        </p:txBody>
      </p:sp>
    </p:spTree>
    <p:extLst>
      <p:ext uri="{BB962C8B-B14F-4D97-AF65-F5344CB8AC3E}">
        <p14:creationId xmlns:p14="http://schemas.microsoft.com/office/powerpoint/2010/main" val="196579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rPr>
              <a:t>Group task: </a:t>
            </a:r>
            <a:r>
              <a:rPr lang="en-GB" sz="1800" b="0" dirty="0">
                <a:effectLst/>
                <a:latin typeface="Calibri" panose="020F0502020204030204" pitchFamily="34" charset="0"/>
                <a:ea typeface="Calibri" panose="020F0502020204030204" pitchFamily="34" charset="0"/>
              </a:rPr>
              <a:t>Timeline activity. </a:t>
            </a:r>
            <a:r>
              <a:rPr lang="en-GB" sz="1800" dirty="0">
                <a:effectLst/>
                <a:latin typeface="Calibri" panose="020F0502020204030204" pitchFamily="34" charset="0"/>
                <a:ea typeface="Calibri" panose="020F0502020204030204" pitchFamily="34" charset="0"/>
              </a:rPr>
              <a:t>Remind pupils that they have learned about the ancient history of Britain (Years 3 to 5) and about its previous kings and queens (Year 2). This unit covers more modern history from 1914 onwards, specifically the First and Second World Wars and their effect on Britain. To enable pupils to track the progression of British history, they will order the events on each card from the oldest to the most recent, using </a:t>
            </a:r>
            <a:r>
              <a:rPr lang="en-GB" sz="1800" b="0" dirty="0">
                <a:effectLst/>
                <a:latin typeface="Calibri" panose="020F0502020204030204" pitchFamily="34" charset="0"/>
                <a:ea typeface="Calibri" panose="020F0502020204030204" pitchFamily="34" charset="0"/>
              </a:rPr>
              <a:t>Additional resource: Timeline of British History.</a:t>
            </a:r>
            <a:endParaRPr lang="en-GB" b="0" dirty="0"/>
          </a:p>
        </p:txBody>
      </p:sp>
      <p:sp>
        <p:nvSpPr>
          <p:cNvPr id="4" name="Slide Number Placeholder 3"/>
          <p:cNvSpPr>
            <a:spLocks noGrp="1"/>
          </p:cNvSpPr>
          <p:nvPr>
            <p:ph type="sldNum" sz="quarter" idx="5"/>
          </p:nvPr>
        </p:nvSpPr>
        <p:spPr/>
        <p:txBody>
          <a:bodyPr/>
          <a:lstStyle/>
          <a:p>
            <a:fld id="{5CE287A6-E307-46A5-A911-4FC9E503D2EC}" type="slidenum">
              <a:rPr lang="en-GB" smtClean="0"/>
              <a:t>8</a:t>
            </a:fld>
            <a:endParaRPr lang="en-GB"/>
          </a:p>
        </p:txBody>
      </p:sp>
    </p:spTree>
    <p:extLst>
      <p:ext uri="{BB962C8B-B14F-4D97-AF65-F5344CB8AC3E}">
        <p14:creationId xmlns:p14="http://schemas.microsoft.com/office/powerpoint/2010/main" val="22098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rgbClr val="A27BB5"/>
              </a:buClr>
              <a:buFont typeface="Symbol" panose="05050102010706020507" pitchFamily="18" charset="2"/>
              <a:buNone/>
              <a:tabLst>
                <a:tab pos="526415" algn="l"/>
                <a:tab pos="527050" algn="l"/>
                <a:tab pos="273050" algn="l"/>
              </a:tabLst>
            </a:pPr>
            <a:r>
              <a:rPr lang="en-GB" sz="1800" b="1" dirty="0">
                <a:effectLst/>
                <a:latin typeface="Calibri" panose="020F0502020204030204" pitchFamily="34" charset="0"/>
                <a:ea typeface="Georgia" panose="02040502050405020303" pitchFamily="18" charset="0"/>
              </a:rPr>
              <a:t>Read:</a:t>
            </a:r>
            <a:r>
              <a:rPr lang="en-GB" sz="1800" dirty="0">
                <a:effectLst/>
                <a:latin typeface="Calibri" panose="020F0502020204030204" pitchFamily="34" charset="0"/>
                <a:ea typeface="Georgia" panose="02040502050405020303" pitchFamily="18" charset="0"/>
              </a:rPr>
              <a:t> ‘Modern history, and sources and evidence’ (slides only). This should start pupils thinking about the huge number and type of sources available when studying modern history as they will be in this unit.</a:t>
            </a:r>
            <a:endParaRPr lang="en-GB" sz="1800" dirty="0">
              <a:effectLst/>
              <a:latin typeface="Arial" panose="020B0604020202020204" pitchFamily="34" charset="0"/>
              <a:ea typeface="Georgia" panose="02040502050405020303"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9</a:t>
            </a:fld>
            <a:endParaRPr lang="en-GB"/>
          </a:p>
        </p:txBody>
      </p:sp>
    </p:spTree>
    <p:extLst>
      <p:ext uri="{BB962C8B-B14F-4D97-AF65-F5344CB8AC3E}">
        <p14:creationId xmlns:p14="http://schemas.microsoft.com/office/powerpoint/2010/main" val="4220327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rPr>
              <a:t>Talk task:</a:t>
            </a:r>
            <a:r>
              <a:rPr lang="en-GB" sz="1800" dirty="0">
                <a:effectLs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Arial" panose="020B0604020202020204" pitchFamily="34" charset="0"/>
              </a:rPr>
              <a:t>Ask pupils the questions ‘Why do we know more about British history than the times before?’ and ‘How is this useful for historians?’. Pupils should identify that there are many more ways to record historical events in the 20th century, for example photographs, film, audio, newspapers, written accounts from a large number of people, etc. This helps historians by helping them gain a fuller picture of the past.</a:t>
            </a:r>
            <a:endParaRPr lang="en-GB" dirty="0"/>
          </a:p>
        </p:txBody>
      </p:sp>
      <p:sp>
        <p:nvSpPr>
          <p:cNvPr id="4" name="Slide Number Placeholder 3"/>
          <p:cNvSpPr>
            <a:spLocks noGrp="1"/>
          </p:cNvSpPr>
          <p:nvPr>
            <p:ph type="sldNum" sz="quarter" idx="5"/>
          </p:nvPr>
        </p:nvSpPr>
        <p:spPr/>
        <p:txBody>
          <a:bodyPr/>
          <a:lstStyle/>
          <a:p>
            <a:fld id="{5CE287A6-E307-46A5-A911-4FC9E503D2EC}" type="slidenum">
              <a:rPr lang="en-GB" smtClean="0"/>
              <a:t>10</a:t>
            </a:fld>
            <a:endParaRPr lang="en-GB"/>
          </a:p>
        </p:txBody>
      </p:sp>
    </p:spTree>
    <p:extLst>
      <p:ext uri="{BB962C8B-B14F-4D97-AF65-F5344CB8AC3E}">
        <p14:creationId xmlns:p14="http://schemas.microsoft.com/office/powerpoint/2010/main" val="79353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Georgia" panose="02040502050405020303" pitchFamily="18" charset="0"/>
              </a:rPr>
              <a:t>Read</a:t>
            </a:r>
            <a:r>
              <a:rPr lang="en-GB" sz="1800" dirty="0">
                <a:effectLst/>
                <a:latin typeface="Calibri" panose="020F0502020204030204" pitchFamily="34" charset="0"/>
                <a:ea typeface="Georgia" panose="02040502050405020303" pitchFamily="18" charset="0"/>
              </a:rPr>
              <a:t>: ‘What were the alliances in Europe in 1914?’. This text will help to introduce the events prior to the outbreak of the First World War. </a:t>
            </a:r>
            <a:endParaRPr lang="en-GB" sz="1800" dirty="0">
              <a:effectLst/>
              <a:latin typeface="Arial" panose="020B0604020202020204" pitchFamily="34" charset="0"/>
              <a:ea typeface="Georgia" panose="02040502050405020303"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11</a:t>
            </a:fld>
            <a:endParaRPr lang="en-GB"/>
          </a:p>
        </p:txBody>
      </p:sp>
    </p:spTree>
    <p:extLst>
      <p:ext uri="{BB962C8B-B14F-4D97-AF65-F5344CB8AC3E}">
        <p14:creationId xmlns:p14="http://schemas.microsoft.com/office/powerpoint/2010/main" val="1063492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3.jpe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Y1 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221B4EA0-AC94-2EEF-7488-A6D08B65E7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5999" y="2005495"/>
            <a:ext cx="1206500" cy="1497036"/>
          </a:xfrm>
          <a:prstGeom prst="rect">
            <a:avLst/>
          </a:prstGeom>
        </p:spPr>
      </p:pic>
      <p:pic>
        <p:nvPicPr>
          <p:cNvPr id="22" name="Picture 21">
            <a:extLst>
              <a:ext uri="{FF2B5EF4-FFF2-40B4-BE49-F238E27FC236}">
                <a16:creationId xmlns:a16="http://schemas.microsoft.com/office/drawing/2014/main" id="{74E4E49C-B5CE-E335-383B-B7D7E2F891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7311" y="6175863"/>
            <a:ext cx="2130243" cy="660784"/>
          </a:xfrm>
          <a:prstGeom prst="rect">
            <a:avLst/>
          </a:prstGeom>
        </p:spPr>
      </p:pic>
      <p:sp>
        <p:nvSpPr>
          <p:cNvPr id="18" name="Title 1">
            <a:extLst>
              <a:ext uri="{FF2B5EF4-FFF2-40B4-BE49-F238E27FC236}">
                <a16:creationId xmlns:a16="http://schemas.microsoft.com/office/drawing/2014/main" id="{C6AAC227-BFE2-EE43-4CAF-C6A9AF9D7DDC}"/>
              </a:ext>
            </a:extLst>
          </p:cNvPr>
          <p:cNvSpPr>
            <a:spLocks noGrp="1"/>
          </p:cNvSpPr>
          <p:nvPr>
            <p:ph type="title" hasCustomPrompt="1"/>
          </p:nvPr>
        </p:nvSpPr>
        <p:spPr>
          <a:xfrm>
            <a:off x="2461000" y="1872675"/>
            <a:ext cx="4143000" cy="2219034"/>
          </a:xfrm>
          <a:prstGeom prst="rect">
            <a:avLst/>
          </a:prstGeom>
        </p:spPr>
        <p:txBody>
          <a:bodyPr lIns="0" rIns="0" anchor="b" anchorCtr="0">
            <a:noAutofit/>
          </a:bodyPr>
          <a:lstStyle>
            <a:lvl1pPr>
              <a:defRPr sz="3600" b="1">
                <a:solidFill>
                  <a:srgbClr val="8E71A5"/>
                </a:solidFill>
                <a:latin typeface="Century Gothic"/>
                <a:cs typeface="Century Gothic"/>
              </a:defRPr>
            </a:lvl1pPr>
          </a:lstStyle>
          <a:p>
            <a:r>
              <a:rPr lang="en-GB" dirty="0"/>
              <a:t>Unit X: Unit Title</a:t>
            </a:r>
            <a:endParaRPr lang="en-US" dirty="0"/>
          </a:p>
        </p:txBody>
      </p:sp>
      <p:sp>
        <p:nvSpPr>
          <p:cNvPr id="20" name="Text Placeholder 23">
            <a:extLst>
              <a:ext uri="{FF2B5EF4-FFF2-40B4-BE49-F238E27FC236}">
                <a16:creationId xmlns:a16="http://schemas.microsoft.com/office/drawing/2014/main" id="{0DFB1405-250A-9520-88D3-7F232898237F}"/>
              </a:ext>
            </a:extLst>
          </p:cNvPr>
          <p:cNvSpPr>
            <a:spLocks noGrp="1"/>
          </p:cNvSpPr>
          <p:nvPr>
            <p:ph type="body" sz="quarter" idx="10" hasCustomPrompt="1"/>
          </p:nvPr>
        </p:nvSpPr>
        <p:spPr>
          <a:xfrm>
            <a:off x="2465384" y="4156365"/>
            <a:ext cx="4138616" cy="1828800"/>
          </a:xfrm>
          <a:prstGeom prst="rect">
            <a:avLst/>
          </a:prstGeom>
        </p:spPr>
        <p:txBody>
          <a:bodyPr lIns="0" rIns="0" anchor="t" anchorCtr="0">
            <a:noAutofit/>
          </a:bodyPr>
          <a:lstStyle>
            <a:lvl1pPr marL="0" indent="0">
              <a:buNone/>
              <a:defRPr sz="2800" b="1">
                <a:solidFill>
                  <a:schemeClr val="tx1"/>
                </a:solidFill>
                <a:latin typeface="Century Gothic"/>
                <a:cs typeface="Century Gothic"/>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Lesson X: Lesson Title</a:t>
            </a:r>
          </a:p>
        </p:txBody>
      </p:sp>
      <p:sp>
        <p:nvSpPr>
          <p:cNvPr id="21" name="Picture Placeholder 3">
            <a:extLst>
              <a:ext uri="{FF2B5EF4-FFF2-40B4-BE49-F238E27FC236}">
                <a16:creationId xmlns:a16="http://schemas.microsoft.com/office/drawing/2014/main" id="{B9BE714D-57B6-79DA-46FE-01FFD6FB0294}"/>
              </a:ext>
            </a:extLst>
          </p:cNvPr>
          <p:cNvSpPr>
            <a:spLocks noGrp="1"/>
          </p:cNvSpPr>
          <p:nvPr>
            <p:ph type="pic" sz="quarter" idx="11"/>
          </p:nvPr>
        </p:nvSpPr>
        <p:spPr>
          <a:xfrm>
            <a:off x="6604000" y="1872675"/>
            <a:ext cx="5416550" cy="411220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11059400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quiry Question_finalles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This is the unit enquiry question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493423" y="2462645"/>
            <a:ext cx="4143232" cy="4395355"/>
          </a:xfrm>
          <a:prstGeom prst="rect">
            <a:avLst/>
          </a:prstGeom>
        </p:spPr>
        <p:txBody>
          <a:bodyPr/>
          <a:lstStyle>
            <a:lvl1pPr marL="0" indent="0">
              <a:lnSpc>
                <a:spcPct val="100000"/>
              </a:lnSpc>
              <a:buNone/>
              <a:defRPr>
                <a:latin typeface="Century Gothic" panose="020B0502020202020204" pitchFamily="34" charset="0"/>
              </a:defRPr>
            </a:lvl1pPr>
          </a:lstStyle>
          <a:p>
            <a:r>
              <a:rPr lang="en-GB" dirty="0"/>
              <a:t>Insert character artwork</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6" name="TextBox 5">
            <a:extLst>
              <a:ext uri="{FF2B5EF4-FFF2-40B4-BE49-F238E27FC236}">
                <a16:creationId xmlns:a16="http://schemas.microsoft.com/office/drawing/2014/main" id="{C038F5E4-7C8B-E5C7-BA4B-6EC72475216D}"/>
              </a:ext>
            </a:extLst>
          </p:cNvPr>
          <p:cNvSpPr txBox="1"/>
          <p:nvPr userDrawn="1"/>
        </p:nvSpPr>
        <p:spPr>
          <a:xfrm>
            <a:off x="473075" y="398161"/>
            <a:ext cx="10333470" cy="578882"/>
          </a:xfrm>
          <a:prstGeom prst="roundRect">
            <a:avLst/>
          </a:prstGeom>
          <a:solidFill>
            <a:srgbClr val="8E71A5"/>
          </a:solidFill>
          <a:ln>
            <a:noFill/>
          </a:ln>
        </p:spPr>
        <p:txBody>
          <a:bodyPr wrap="square" anchor="ctr">
            <a:spAutoFit/>
          </a:bodyPr>
          <a:lstStyle/>
          <a:p>
            <a:pPr marL="176400"/>
            <a:r>
              <a:rPr lang="en-GB" sz="2800" b="1" dirty="0">
                <a:solidFill>
                  <a:schemeClr val="bg1"/>
                </a:solidFill>
                <a:latin typeface="Century Gothic" panose="020B0502020202020204" pitchFamily="34" charset="0"/>
              </a:rPr>
              <a:t>Now we are ready to answer the enquiry question:</a:t>
            </a:r>
          </a:p>
        </p:txBody>
      </p:sp>
      <p:sp>
        <p:nvSpPr>
          <p:cNvPr id="2" name="Content Placeholder 2">
            <a:extLst>
              <a:ext uri="{FF2B5EF4-FFF2-40B4-BE49-F238E27FC236}">
                <a16:creationId xmlns:a16="http://schemas.microsoft.com/office/drawing/2014/main" id="{450830EE-1B8E-B753-BF2D-D34919798313}"/>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Enquiry question</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88270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ing journey_6">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0009" y="5942883"/>
            <a:ext cx="777625" cy="777625"/>
          </a:xfrm>
          <a:prstGeom prst="rect">
            <a:avLst/>
          </a:prstGeom>
        </p:spPr>
      </p:pic>
      <p:sp>
        <p:nvSpPr>
          <p:cNvPr id="7" name="Rounded Rectangle 13">
            <a:extLst>
              <a:ext uri="{FF2B5EF4-FFF2-40B4-BE49-F238E27FC236}">
                <a16:creationId xmlns:a16="http://schemas.microsoft.com/office/drawing/2014/main" id="{664085B5-AB8B-E74C-D6F2-FB5A92D8B322}"/>
              </a:ext>
            </a:extLst>
          </p:cNvPr>
          <p:cNvSpPr/>
          <p:nvPr userDrawn="1"/>
        </p:nvSpPr>
        <p:spPr>
          <a:xfrm>
            <a:off x="464499" y="403783"/>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11" name="Rounded Rectangle 13">
            <a:extLst>
              <a:ext uri="{FF2B5EF4-FFF2-40B4-BE49-F238E27FC236}">
                <a16:creationId xmlns:a16="http://schemas.microsoft.com/office/drawing/2014/main" id="{89086965-8523-14C0-84C3-9E0C1864B091}"/>
              </a:ext>
            </a:extLst>
          </p:cNvPr>
          <p:cNvSpPr/>
          <p:nvPr userDrawn="1"/>
        </p:nvSpPr>
        <p:spPr>
          <a:xfrm>
            <a:off x="464499" y="2519162"/>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13" name="Oval 12">
            <a:extLst>
              <a:ext uri="{FF2B5EF4-FFF2-40B4-BE49-F238E27FC236}">
                <a16:creationId xmlns:a16="http://schemas.microsoft.com/office/drawing/2014/main" id="{40A7BE72-AA08-F2E3-6C4D-59BF41EEAFFB}"/>
              </a:ext>
            </a:extLst>
          </p:cNvPr>
          <p:cNvSpPr/>
          <p:nvPr userDrawn="1"/>
        </p:nvSpPr>
        <p:spPr>
          <a:xfrm>
            <a:off x="494603" y="310095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D69EDCB-7946-4998-DF9E-B7E9444FA6D7}"/>
              </a:ext>
            </a:extLst>
          </p:cNvPr>
          <p:cNvSpPr/>
          <p:nvPr userDrawn="1"/>
        </p:nvSpPr>
        <p:spPr>
          <a:xfrm>
            <a:off x="464499" y="4634541"/>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15" name="Oval 14">
            <a:extLst>
              <a:ext uri="{FF2B5EF4-FFF2-40B4-BE49-F238E27FC236}">
                <a16:creationId xmlns:a16="http://schemas.microsoft.com/office/drawing/2014/main" id="{EE868736-A74F-535A-EEAC-EFAA61361727}"/>
              </a:ext>
            </a:extLst>
          </p:cNvPr>
          <p:cNvSpPr/>
          <p:nvPr userDrawn="1"/>
        </p:nvSpPr>
        <p:spPr>
          <a:xfrm>
            <a:off x="494603" y="520194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3">
            <a:extLst>
              <a:ext uri="{FF2B5EF4-FFF2-40B4-BE49-F238E27FC236}">
                <a16:creationId xmlns:a16="http://schemas.microsoft.com/office/drawing/2014/main" id="{A767BABF-70FE-32F9-7764-4273672E4BE5}"/>
              </a:ext>
            </a:extLst>
          </p:cNvPr>
          <p:cNvSpPr/>
          <p:nvPr userDrawn="1"/>
        </p:nvSpPr>
        <p:spPr>
          <a:xfrm>
            <a:off x="5701092" y="403783"/>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17" name="Oval 16">
            <a:extLst>
              <a:ext uri="{FF2B5EF4-FFF2-40B4-BE49-F238E27FC236}">
                <a16:creationId xmlns:a16="http://schemas.microsoft.com/office/drawing/2014/main" id="{82CD6666-865A-8623-0A83-278E23B08EC4}"/>
              </a:ext>
            </a:extLst>
          </p:cNvPr>
          <p:cNvSpPr/>
          <p:nvPr userDrawn="1"/>
        </p:nvSpPr>
        <p:spPr>
          <a:xfrm>
            <a:off x="5731196" y="971188"/>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3">
            <a:extLst>
              <a:ext uri="{FF2B5EF4-FFF2-40B4-BE49-F238E27FC236}">
                <a16:creationId xmlns:a16="http://schemas.microsoft.com/office/drawing/2014/main" id="{433447E2-22F3-489A-60C3-4FF98A1FF029}"/>
              </a:ext>
            </a:extLst>
          </p:cNvPr>
          <p:cNvSpPr/>
          <p:nvPr userDrawn="1"/>
        </p:nvSpPr>
        <p:spPr>
          <a:xfrm>
            <a:off x="5701092" y="2519162"/>
            <a:ext cx="5033391" cy="1828606"/>
          </a:xfrm>
          <a:prstGeom prst="roundRect">
            <a:avLst>
              <a:gd name="adj" fmla="val 48628"/>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22" name="Oval 21">
            <a:extLst>
              <a:ext uri="{FF2B5EF4-FFF2-40B4-BE49-F238E27FC236}">
                <a16:creationId xmlns:a16="http://schemas.microsoft.com/office/drawing/2014/main" id="{717139F2-4240-E4A4-D5A7-BD819FDC7EFE}"/>
              </a:ext>
            </a:extLst>
          </p:cNvPr>
          <p:cNvSpPr/>
          <p:nvPr userDrawn="1"/>
        </p:nvSpPr>
        <p:spPr>
          <a:xfrm>
            <a:off x="497508" y="964781"/>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A5B46DD-5180-2F61-43F7-F9C642750B83}"/>
              </a:ext>
            </a:extLst>
          </p:cNvPr>
          <p:cNvSpPr/>
          <p:nvPr userDrawn="1"/>
        </p:nvSpPr>
        <p:spPr>
          <a:xfrm>
            <a:off x="5731196" y="310095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3">
            <a:extLst>
              <a:ext uri="{FF2B5EF4-FFF2-40B4-BE49-F238E27FC236}">
                <a16:creationId xmlns:a16="http://schemas.microsoft.com/office/drawing/2014/main" id="{97FDE27B-59C4-CC07-D95F-2634534D3F98}"/>
              </a:ext>
            </a:extLst>
          </p:cNvPr>
          <p:cNvSpPr/>
          <p:nvPr userDrawn="1"/>
        </p:nvSpPr>
        <p:spPr>
          <a:xfrm>
            <a:off x="5701092" y="4634541"/>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21" name="Oval 20">
            <a:extLst>
              <a:ext uri="{FF2B5EF4-FFF2-40B4-BE49-F238E27FC236}">
                <a16:creationId xmlns:a16="http://schemas.microsoft.com/office/drawing/2014/main" id="{1A48D117-2F35-9AC6-8BE1-2215AF4AAEE5}"/>
              </a:ext>
            </a:extLst>
          </p:cNvPr>
          <p:cNvSpPr/>
          <p:nvPr userDrawn="1"/>
        </p:nvSpPr>
        <p:spPr>
          <a:xfrm>
            <a:off x="5731196" y="520194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56FB98-D789-498F-B5E7-0B31FB79CEE6}"/>
              </a:ext>
            </a:extLst>
          </p:cNvPr>
          <p:cNvSpPr>
            <a:spLocks noGrp="1"/>
          </p:cNvSpPr>
          <p:nvPr>
            <p:ph type="body" sz="quarter" idx="15"/>
          </p:nvPr>
        </p:nvSpPr>
        <p:spPr>
          <a:xfrm>
            <a:off x="1302150" y="2605465"/>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29" name="Text Placeholder 4">
            <a:extLst>
              <a:ext uri="{FF2B5EF4-FFF2-40B4-BE49-F238E27FC236}">
                <a16:creationId xmlns:a16="http://schemas.microsoft.com/office/drawing/2014/main" id="{8690BEED-0CD4-ECF5-6F87-B1334FC3A4EB}"/>
              </a:ext>
            </a:extLst>
          </p:cNvPr>
          <p:cNvSpPr>
            <a:spLocks noGrp="1"/>
          </p:cNvSpPr>
          <p:nvPr>
            <p:ph type="body" sz="quarter" idx="16" hasCustomPrompt="1"/>
          </p:nvPr>
        </p:nvSpPr>
        <p:spPr>
          <a:xfrm>
            <a:off x="1302149" y="488969"/>
            <a:ext cx="3636000" cy="1656000"/>
          </a:xfrm>
          <a:prstGeom prst="rect">
            <a:avLst/>
          </a:prstGeom>
        </p:spPr>
        <p:txBody>
          <a:bodyPr anchor="ctr">
            <a:noAutofit/>
          </a:bodyPr>
          <a:lstStyle>
            <a:lvl1pPr marL="0" indent="0" algn="ctr">
              <a:lnSpc>
                <a:spcPct val="100000"/>
              </a:lnSpc>
              <a:buNone/>
              <a:defRPr sz="2400" b="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Lesson title</a:t>
            </a:r>
          </a:p>
        </p:txBody>
      </p:sp>
      <p:sp>
        <p:nvSpPr>
          <p:cNvPr id="24" name="Text Placeholder 4">
            <a:extLst>
              <a:ext uri="{FF2B5EF4-FFF2-40B4-BE49-F238E27FC236}">
                <a16:creationId xmlns:a16="http://schemas.microsoft.com/office/drawing/2014/main" id="{D8313C61-3CAF-BE63-EF1D-6D138BC0C90A}"/>
              </a:ext>
            </a:extLst>
          </p:cNvPr>
          <p:cNvSpPr>
            <a:spLocks noGrp="1"/>
          </p:cNvSpPr>
          <p:nvPr>
            <p:ph type="body" sz="quarter" idx="17"/>
          </p:nvPr>
        </p:nvSpPr>
        <p:spPr>
          <a:xfrm>
            <a:off x="1302149" y="4726574"/>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25" name="Text Placeholder 4">
            <a:extLst>
              <a:ext uri="{FF2B5EF4-FFF2-40B4-BE49-F238E27FC236}">
                <a16:creationId xmlns:a16="http://schemas.microsoft.com/office/drawing/2014/main" id="{7F9D0A9A-1BB4-7CF8-B259-6F69B04223C6}"/>
              </a:ext>
            </a:extLst>
          </p:cNvPr>
          <p:cNvSpPr>
            <a:spLocks noGrp="1"/>
          </p:cNvSpPr>
          <p:nvPr>
            <p:ph type="body" sz="quarter" idx="18"/>
          </p:nvPr>
        </p:nvSpPr>
        <p:spPr>
          <a:xfrm>
            <a:off x="6537836" y="2605465"/>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30" name="Text Placeholder 4">
            <a:extLst>
              <a:ext uri="{FF2B5EF4-FFF2-40B4-BE49-F238E27FC236}">
                <a16:creationId xmlns:a16="http://schemas.microsoft.com/office/drawing/2014/main" id="{1EFC887C-4A61-51D4-4584-8E3A0973C7EE}"/>
              </a:ext>
            </a:extLst>
          </p:cNvPr>
          <p:cNvSpPr>
            <a:spLocks noGrp="1"/>
          </p:cNvSpPr>
          <p:nvPr>
            <p:ph type="body" sz="quarter" idx="19"/>
          </p:nvPr>
        </p:nvSpPr>
        <p:spPr>
          <a:xfrm>
            <a:off x="6537836" y="4726574"/>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31" name="Text Placeholder 4">
            <a:extLst>
              <a:ext uri="{FF2B5EF4-FFF2-40B4-BE49-F238E27FC236}">
                <a16:creationId xmlns:a16="http://schemas.microsoft.com/office/drawing/2014/main" id="{D5C33EEF-A7D8-F53A-DBBA-00A4CE97CCB4}"/>
              </a:ext>
            </a:extLst>
          </p:cNvPr>
          <p:cNvSpPr>
            <a:spLocks noGrp="1"/>
          </p:cNvSpPr>
          <p:nvPr>
            <p:ph type="body" sz="quarter" idx="20"/>
          </p:nvPr>
        </p:nvSpPr>
        <p:spPr>
          <a:xfrm>
            <a:off x="6567939" y="482563"/>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23" name="TextBox 22">
            <a:extLst>
              <a:ext uri="{FF2B5EF4-FFF2-40B4-BE49-F238E27FC236}">
                <a16:creationId xmlns:a16="http://schemas.microsoft.com/office/drawing/2014/main" id="{DEBF302D-FC0F-3002-1804-7660B6DA41DE}"/>
              </a:ext>
            </a:extLst>
          </p:cNvPr>
          <p:cNvSpPr txBox="1"/>
          <p:nvPr userDrawn="1"/>
        </p:nvSpPr>
        <p:spPr>
          <a:xfrm>
            <a:off x="546354" y="3167213"/>
            <a:ext cx="583288" cy="523220"/>
          </a:xfrm>
          <a:prstGeom prst="rect">
            <a:avLst/>
          </a:prstGeom>
          <a:noFill/>
        </p:spPr>
        <p:txBody>
          <a:bodyPr wrap="square" rtlCol="0" anchor="ctr">
            <a:spAutoFit/>
          </a:bodyPr>
          <a:lstStyle/>
          <a:p>
            <a:pPr algn="ctr"/>
            <a:r>
              <a:rPr lang="en-GB" sz="2800" b="1" dirty="0">
                <a:latin typeface="Century Gothic" panose="020B0502020202020204" pitchFamily="34" charset="0"/>
              </a:rPr>
              <a:t>2</a:t>
            </a:r>
          </a:p>
        </p:txBody>
      </p:sp>
      <p:sp>
        <p:nvSpPr>
          <p:cNvPr id="26" name="TextBox 25">
            <a:extLst>
              <a:ext uri="{FF2B5EF4-FFF2-40B4-BE49-F238E27FC236}">
                <a16:creationId xmlns:a16="http://schemas.microsoft.com/office/drawing/2014/main" id="{23531AC6-5D2A-182B-D3F8-AFFD8F8D4789}"/>
              </a:ext>
            </a:extLst>
          </p:cNvPr>
          <p:cNvSpPr txBox="1"/>
          <p:nvPr userDrawn="1"/>
        </p:nvSpPr>
        <p:spPr>
          <a:xfrm>
            <a:off x="546354" y="1038883"/>
            <a:ext cx="583288" cy="523220"/>
          </a:xfrm>
          <a:prstGeom prst="rect">
            <a:avLst/>
          </a:prstGeom>
          <a:noFill/>
        </p:spPr>
        <p:txBody>
          <a:bodyPr wrap="square" rtlCol="0" anchor="ctr">
            <a:spAutoFit/>
          </a:bodyPr>
          <a:lstStyle/>
          <a:p>
            <a:pPr algn="ctr"/>
            <a:r>
              <a:rPr lang="en-GB" sz="2800" b="1" dirty="0">
                <a:solidFill>
                  <a:srgbClr val="000000"/>
                </a:solidFill>
                <a:latin typeface="Century Gothic" panose="020B0502020202020204" pitchFamily="34" charset="0"/>
              </a:rPr>
              <a:t>1</a:t>
            </a:r>
          </a:p>
        </p:txBody>
      </p:sp>
      <p:sp>
        <p:nvSpPr>
          <p:cNvPr id="27" name="TextBox 26">
            <a:extLst>
              <a:ext uri="{FF2B5EF4-FFF2-40B4-BE49-F238E27FC236}">
                <a16:creationId xmlns:a16="http://schemas.microsoft.com/office/drawing/2014/main" id="{B6DA936F-4AC7-E1E7-EA46-6F93DE800F72}"/>
              </a:ext>
            </a:extLst>
          </p:cNvPr>
          <p:cNvSpPr txBox="1"/>
          <p:nvPr userDrawn="1"/>
        </p:nvSpPr>
        <p:spPr>
          <a:xfrm>
            <a:off x="546354" y="5278937"/>
            <a:ext cx="583288" cy="523220"/>
          </a:xfrm>
          <a:prstGeom prst="rect">
            <a:avLst/>
          </a:prstGeom>
          <a:noFill/>
        </p:spPr>
        <p:txBody>
          <a:bodyPr wrap="square" rtlCol="0" anchor="ctr">
            <a:spAutoFit/>
          </a:bodyPr>
          <a:lstStyle/>
          <a:p>
            <a:pPr algn="ctr"/>
            <a:r>
              <a:rPr lang="en-GB" sz="2800" b="1" dirty="0">
                <a:latin typeface="Century Gothic" panose="020B0502020202020204" pitchFamily="34" charset="0"/>
              </a:rPr>
              <a:t>3</a:t>
            </a:r>
          </a:p>
        </p:txBody>
      </p:sp>
      <p:sp>
        <p:nvSpPr>
          <p:cNvPr id="28" name="TextBox 27">
            <a:extLst>
              <a:ext uri="{FF2B5EF4-FFF2-40B4-BE49-F238E27FC236}">
                <a16:creationId xmlns:a16="http://schemas.microsoft.com/office/drawing/2014/main" id="{E5E1C8C6-2E2C-5803-6429-150351E7A06B}"/>
              </a:ext>
            </a:extLst>
          </p:cNvPr>
          <p:cNvSpPr txBox="1"/>
          <p:nvPr userDrawn="1"/>
        </p:nvSpPr>
        <p:spPr>
          <a:xfrm>
            <a:off x="5775799" y="3167213"/>
            <a:ext cx="583288" cy="523220"/>
          </a:xfrm>
          <a:prstGeom prst="rect">
            <a:avLst/>
          </a:prstGeom>
          <a:noFill/>
        </p:spPr>
        <p:txBody>
          <a:bodyPr wrap="square" rtlCol="0" anchor="ctr">
            <a:spAutoFit/>
          </a:bodyPr>
          <a:lstStyle/>
          <a:p>
            <a:pPr algn="ctr"/>
            <a:r>
              <a:rPr lang="en-GB" sz="2800" b="1" dirty="0">
                <a:latin typeface="Century Gothic" panose="020B0502020202020204" pitchFamily="34" charset="0"/>
              </a:rPr>
              <a:t>5</a:t>
            </a:r>
          </a:p>
        </p:txBody>
      </p:sp>
      <p:sp>
        <p:nvSpPr>
          <p:cNvPr id="32" name="TextBox 31">
            <a:extLst>
              <a:ext uri="{FF2B5EF4-FFF2-40B4-BE49-F238E27FC236}">
                <a16:creationId xmlns:a16="http://schemas.microsoft.com/office/drawing/2014/main" id="{9A3B608D-6ACF-431A-7138-CDECD04373B0}"/>
              </a:ext>
            </a:extLst>
          </p:cNvPr>
          <p:cNvSpPr txBox="1"/>
          <p:nvPr userDrawn="1"/>
        </p:nvSpPr>
        <p:spPr>
          <a:xfrm>
            <a:off x="5775799" y="5278937"/>
            <a:ext cx="583288" cy="523220"/>
          </a:xfrm>
          <a:prstGeom prst="rect">
            <a:avLst/>
          </a:prstGeom>
          <a:noFill/>
        </p:spPr>
        <p:txBody>
          <a:bodyPr wrap="square" rtlCol="0" anchor="ctr">
            <a:spAutoFit/>
          </a:bodyPr>
          <a:lstStyle/>
          <a:p>
            <a:pPr algn="ctr"/>
            <a:r>
              <a:rPr lang="en-GB" sz="2800" b="1" dirty="0">
                <a:latin typeface="Century Gothic" panose="020B0502020202020204" pitchFamily="34" charset="0"/>
              </a:rPr>
              <a:t>6</a:t>
            </a:r>
          </a:p>
        </p:txBody>
      </p:sp>
      <p:sp>
        <p:nvSpPr>
          <p:cNvPr id="33" name="TextBox 32">
            <a:extLst>
              <a:ext uri="{FF2B5EF4-FFF2-40B4-BE49-F238E27FC236}">
                <a16:creationId xmlns:a16="http://schemas.microsoft.com/office/drawing/2014/main" id="{5FF66031-4FA6-14F9-C4D5-575FCFEED300}"/>
              </a:ext>
            </a:extLst>
          </p:cNvPr>
          <p:cNvSpPr txBox="1"/>
          <p:nvPr userDrawn="1"/>
        </p:nvSpPr>
        <p:spPr>
          <a:xfrm>
            <a:off x="5775799" y="1038883"/>
            <a:ext cx="583288" cy="523220"/>
          </a:xfrm>
          <a:prstGeom prst="rect">
            <a:avLst/>
          </a:prstGeom>
          <a:noFill/>
        </p:spPr>
        <p:txBody>
          <a:bodyPr wrap="square" rtlCol="0" anchor="ctr">
            <a:spAutoFit/>
          </a:bodyPr>
          <a:lstStyle/>
          <a:p>
            <a:pPr algn="ctr"/>
            <a:r>
              <a:rPr lang="en-GB" sz="2800" b="1" dirty="0">
                <a:latin typeface="Century Gothic" panose="020B0502020202020204" pitchFamily="34" charset="0"/>
              </a:rPr>
              <a:t>4</a:t>
            </a:r>
          </a:p>
        </p:txBody>
      </p:sp>
      <p:sp>
        <p:nvSpPr>
          <p:cNvPr id="4" name="Content Placeholder 2">
            <a:extLst>
              <a:ext uri="{FF2B5EF4-FFF2-40B4-BE49-F238E27FC236}">
                <a16:creationId xmlns:a16="http://schemas.microsoft.com/office/drawing/2014/main" id="{9C1697CE-226A-18DC-3742-BDF30545B02D}"/>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38535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journey_10">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0009" y="5942883"/>
            <a:ext cx="777625" cy="777625"/>
          </a:xfrm>
          <a:prstGeom prst="rect">
            <a:avLst/>
          </a:prstGeom>
        </p:spPr>
      </p:pic>
      <p:sp>
        <p:nvSpPr>
          <p:cNvPr id="50" name="Rounded Rectangle 13">
            <a:extLst>
              <a:ext uri="{FF2B5EF4-FFF2-40B4-BE49-F238E27FC236}">
                <a16:creationId xmlns:a16="http://schemas.microsoft.com/office/drawing/2014/main" id="{D6CEF416-1964-4311-766E-BECC66D5EE5C}"/>
              </a:ext>
            </a:extLst>
          </p:cNvPr>
          <p:cNvSpPr/>
          <p:nvPr userDrawn="1"/>
        </p:nvSpPr>
        <p:spPr>
          <a:xfrm>
            <a:off x="434397" y="403783"/>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51" name="Rounded Rectangle 13">
            <a:extLst>
              <a:ext uri="{FF2B5EF4-FFF2-40B4-BE49-F238E27FC236}">
                <a16:creationId xmlns:a16="http://schemas.microsoft.com/office/drawing/2014/main" id="{345AA8BA-5147-088A-0F5F-B9DFF39D86E7}"/>
              </a:ext>
            </a:extLst>
          </p:cNvPr>
          <p:cNvSpPr/>
          <p:nvPr userDrawn="1"/>
        </p:nvSpPr>
        <p:spPr>
          <a:xfrm>
            <a:off x="434397" y="1656572"/>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52" name="Oval 51">
            <a:extLst>
              <a:ext uri="{FF2B5EF4-FFF2-40B4-BE49-F238E27FC236}">
                <a16:creationId xmlns:a16="http://schemas.microsoft.com/office/drawing/2014/main" id="{1D410F9F-8331-84DC-AE07-4D7D970B8617}"/>
              </a:ext>
            </a:extLst>
          </p:cNvPr>
          <p:cNvSpPr/>
          <p:nvPr userDrawn="1"/>
        </p:nvSpPr>
        <p:spPr>
          <a:xfrm>
            <a:off x="487650" y="1995064"/>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3">
            <a:extLst>
              <a:ext uri="{FF2B5EF4-FFF2-40B4-BE49-F238E27FC236}">
                <a16:creationId xmlns:a16="http://schemas.microsoft.com/office/drawing/2014/main" id="{CEA47730-6567-45DD-7906-FE30F3D30B88}"/>
              </a:ext>
            </a:extLst>
          </p:cNvPr>
          <p:cNvSpPr/>
          <p:nvPr userDrawn="1"/>
        </p:nvSpPr>
        <p:spPr>
          <a:xfrm>
            <a:off x="434397" y="4162150"/>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54" name="Oval 53">
            <a:extLst>
              <a:ext uri="{FF2B5EF4-FFF2-40B4-BE49-F238E27FC236}">
                <a16:creationId xmlns:a16="http://schemas.microsoft.com/office/drawing/2014/main" id="{1250B734-C9EF-E92D-4A85-74DDEB089F48}"/>
              </a:ext>
            </a:extLst>
          </p:cNvPr>
          <p:cNvSpPr/>
          <p:nvPr userDrawn="1"/>
        </p:nvSpPr>
        <p:spPr>
          <a:xfrm>
            <a:off x="487650" y="450064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3">
            <a:extLst>
              <a:ext uri="{FF2B5EF4-FFF2-40B4-BE49-F238E27FC236}">
                <a16:creationId xmlns:a16="http://schemas.microsoft.com/office/drawing/2014/main" id="{D29C6BAD-8D67-A49D-79D6-715574A5D919}"/>
              </a:ext>
            </a:extLst>
          </p:cNvPr>
          <p:cNvSpPr/>
          <p:nvPr userDrawn="1"/>
        </p:nvSpPr>
        <p:spPr>
          <a:xfrm>
            <a:off x="5705715" y="403783"/>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56" name="Oval 55">
            <a:extLst>
              <a:ext uri="{FF2B5EF4-FFF2-40B4-BE49-F238E27FC236}">
                <a16:creationId xmlns:a16="http://schemas.microsoft.com/office/drawing/2014/main" id="{D6F0B822-07ED-C6BD-9FF6-62C6895B4764}"/>
              </a:ext>
            </a:extLst>
          </p:cNvPr>
          <p:cNvSpPr/>
          <p:nvPr userDrawn="1"/>
        </p:nvSpPr>
        <p:spPr>
          <a:xfrm>
            <a:off x="5754346" y="742275"/>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3">
            <a:extLst>
              <a:ext uri="{FF2B5EF4-FFF2-40B4-BE49-F238E27FC236}">
                <a16:creationId xmlns:a16="http://schemas.microsoft.com/office/drawing/2014/main" id="{FB8BAD56-C603-60A8-9EBE-8426C52C85BD}"/>
              </a:ext>
            </a:extLst>
          </p:cNvPr>
          <p:cNvSpPr/>
          <p:nvPr userDrawn="1"/>
        </p:nvSpPr>
        <p:spPr>
          <a:xfrm>
            <a:off x="5705715" y="1656572"/>
            <a:ext cx="5021900" cy="1152000"/>
          </a:xfrm>
          <a:prstGeom prst="roundRect">
            <a:avLst>
              <a:gd name="adj" fmla="val 48628"/>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58" name="Oval 57">
            <a:extLst>
              <a:ext uri="{FF2B5EF4-FFF2-40B4-BE49-F238E27FC236}">
                <a16:creationId xmlns:a16="http://schemas.microsoft.com/office/drawing/2014/main" id="{EAF6C310-E3E3-EC35-BB03-82BE1F2C88D4}"/>
              </a:ext>
            </a:extLst>
          </p:cNvPr>
          <p:cNvSpPr/>
          <p:nvPr userDrawn="1"/>
        </p:nvSpPr>
        <p:spPr>
          <a:xfrm>
            <a:off x="487650" y="742275"/>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9C18671-434F-DBEF-4AC2-AC39641F488B}"/>
              </a:ext>
            </a:extLst>
          </p:cNvPr>
          <p:cNvSpPr/>
          <p:nvPr userDrawn="1"/>
        </p:nvSpPr>
        <p:spPr>
          <a:xfrm>
            <a:off x="5754346" y="1995064"/>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3">
            <a:extLst>
              <a:ext uri="{FF2B5EF4-FFF2-40B4-BE49-F238E27FC236}">
                <a16:creationId xmlns:a16="http://schemas.microsoft.com/office/drawing/2014/main" id="{7B0E65C2-BF17-EB31-0BFC-968D767B4551}"/>
              </a:ext>
            </a:extLst>
          </p:cNvPr>
          <p:cNvSpPr/>
          <p:nvPr userDrawn="1"/>
        </p:nvSpPr>
        <p:spPr>
          <a:xfrm>
            <a:off x="5705715" y="4162150"/>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61" name="Oval 60">
            <a:extLst>
              <a:ext uri="{FF2B5EF4-FFF2-40B4-BE49-F238E27FC236}">
                <a16:creationId xmlns:a16="http://schemas.microsoft.com/office/drawing/2014/main" id="{5AB0EC5A-09FF-D292-FDC2-C800026D8052}"/>
              </a:ext>
            </a:extLst>
          </p:cNvPr>
          <p:cNvSpPr/>
          <p:nvPr userDrawn="1"/>
        </p:nvSpPr>
        <p:spPr>
          <a:xfrm>
            <a:off x="5754346" y="450064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4">
            <a:extLst>
              <a:ext uri="{FF2B5EF4-FFF2-40B4-BE49-F238E27FC236}">
                <a16:creationId xmlns:a16="http://schemas.microsoft.com/office/drawing/2014/main" id="{C1B4B9C2-996A-A45A-5892-688B79EE6388}"/>
              </a:ext>
            </a:extLst>
          </p:cNvPr>
          <p:cNvSpPr>
            <a:spLocks noGrp="1"/>
          </p:cNvSpPr>
          <p:nvPr>
            <p:ph type="body" sz="quarter" idx="15"/>
          </p:nvPr>
        </p:nvSpPr>
        <p:spPr>
          <a:xfrm>
            <a:off x="1062878" y="1710572"/>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63" name="Text Placeholder 4">
            <a:extLst>
              <a:ext uri="{FF2B5EF4-FFF2-40B4-BE49-F238E27FC236}">
                <a16:creationId xmlns:a16="http://schemas.microsoft.com/office/drawing/2014/main" id="{B370BC4C-93CA-849B-9A8A-C5E7352BA48A}"/>
              </a:ext>
            </a:extLst>
          </p:cNvPr>
          <p:cNvSpPr>
            <a:spLocks noGrp="1"/>
          </p:cNvSpPr>
          <p:nvPr>
            <p:ph type="body" sz="quarter" idx="16" hasCustomPrompt="1"/>
          </p:nvPr>
        </p:nvSpPr>
        <p:spPr>
          <a:xfrm>
            <a:off x="1062878" y="457783"/>
            <a:ext cx="4112110" cy="1044000"/>
          </a:xfrm>
          <a:prstGeom prst="rect">
            <a:avLst/>
          </a:prstGeom>
        </p:spPr>
        <p:txBody>
          <a:bodyPr anchor="ctr">
            <a:noAutofit/>
          </a:bodyPr>
          <a:lstStyle>
            <a:lvl1pPr marL="0" indent="0" algn="ctr">
              <a:lnSpc>
                <a:spcPct val="100000"/>
              </a:lnSpc>
              <a:buNone/>
              <a:defRPr sz="2400" b="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Lesson title</a:t>
            </a:r>
          </a:p>
        </p:txBody>
      </p:sp>
      <p:sp>
        <p:nvSpPr>
          <p:cNvPr id="64" name="Text Placeholder 4">
            <a:extLst>
              <a:ext uri="{FF2B5EF4-FFF2-40B4-BE49-F238E27FC236}">
                <a16:creationId xmlns:a16="http://schemas.microsoft.com/office/drawing/2014/main" id="{45010298-97AB-1CA3-1A4A-3D9785B23B77}"/>
              </a:ext>
            </a:extLst>
          </p:cNvPr>
          <p:cNvSpPr>
            <a:spLocks noGrp="1"/>
          </p:cNvSpPr>
          <p:nvPr>
            <p:ph type="body" sz="quarter" idx="17"/>
          </p:nvPr>
        </p:nvSpPr>
        <p:spPr>
          <a:xfrm>
            <a:off x="1062878" y="421615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65" name="Text Placeholder 4">
            <a:extLst>
              <a:ext uri="{FF2B5EF4-FFF2-40B4-BE49-F238E27FC236}">
                <a16:creationId xmlns:a16="http://schemas.microsoft.com/office/drawing/2014/main" id="{F7AA0CCC-5DED-0C3E-019C-3C760D217174}"/>
              </a:ext>
            </a:extLst>
          </p:cNvPr>
          <p:cNvSpPr>
            <a:spLocks noGrp="1"/>
          </p:cNvSpPr>
          <p:nvPr>
            <p:ph type="body" sz="quarter" idx="18"/>
          </p:nvPr>
        </p:nvSpPr>
        <p:spPr>
          <a:xfrm>
            <a:off x="6320770" y="1710572"/>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66" name="Text Placeholder 4">
            <a:extLst>
              <a:ext uri="{FF2B5EF4-FFF2-40B4-BE49-F238E27FC236}">
                <a16:creationId xmlns:a16="http://schemas.microsoft.com/office/drawing/2014/main" id="{72D6629A-7D15-4711-4A1B-95B11E140435}"/>
              </a:ext>
            </a:extLst>
          </p:cNvPr>
          <p:cNvSpPr>
            <a:spLocks noGrp="1"/>
          </p:cNvSpPr>
          <p:nvPr>
            <p:ph type="body" sz="quarter" idx="19"/>
          </p:nvPr>
        </p:nvSpPr>
        <p:spPr>
          <a:xfrm>
            <a:off x="6320770" y="421615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67" name="Text Placeholder 4">
            <a:extLst>
              <a:ext uri="{FF2B5EF4-FFF2-40B4-BE49-F238E27FC236}">
                <a16:creationId xmlns:a16="http://schemas.microsoft.com/office/drawing/2014/main" id="{AB82D91B-5395-CF68-909E-8495CFA442FD}"/>
              </a:ext>
            </a:extLst>
          </p:cNvPr>
          <p:cNvSpPr>
            <a:spLocks noGrp="1"/>
          </p:cNvSpPr>
          <p:nvPr>
            <p:ph type="body" sz="quarter" idx="20"/>
          </p:nvPr>
        </p:nvSpPr>
        <p:spPr>
          <a:xfrm>
            <a:off x="6320770" y="457783"/>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68" name="Rounded Rectangle 13">
            <a:extLst>
              <a:ext uri="{FF2B5EF4-FFF2-40B4-BE49-F238E27FC236}">
                <a16:creationId xmlns:a16="http://schemas.microsoft.com/office/drawing/2014/main" id="{B6E2E80F-2A02-9EEA-B265-690F1DD23C84}"/>
              </a:ext>
            </a:extLst>
          </p:cNvPr>
          <p:cNvSpPr/>
          <p:nvPr userDrawn="1"/>
        </p:nvSpPr>
        <p:spPr>
          <a:xfrm>
            <a:off x="434397" y="5414940"/>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69" name="Oval 68">
            <a:extLst>
              <a:ext uri="{FF2B5EF4-FFF2-40B4-BE49-F238E27FC236}">
                <a16:creationId xmlns:a16="http://schemas.microsoft.com/office/drawing/2014/main" id="{54A250F7-B6C9-0475-718E-97288952CD19}"/>
              </a:ext>
            </a:extLst>
          </p:cNvPr>
          <p:cNvSpPr/>
          <p:nvPr userDrawn="1"/>
        </p:nvSpPr>
        <p:spPr>
          <a:xfrm>
            <a:off x="487650" y="575343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13">
            <a:extLst>
              <a:ext uri="{FF2B5EF4-FFF2-40B4-BE49-F238E27FC236}">
                <a16:creationId xmlns:a16="http://schemas.microsoft.com/office/drawing/2014/main" id="{4010643A-F428-168F-8ABB-F62DB5CC889C}"/>
              </a:ext>
            </a:extLst>
          </p:cNvPr>
          <p:cNvSpPr/>
          <p:nvPr userDrawn="1"/>
        </p:nvSpPr>
        <p:spPr>
          <a:xfrm>
            <a:off x="434397" y="2909361"/>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71" name="Oval 70">
            <a:extLst>
              <a:ext uri="{FF2B5EF4-FFF2-40B4-BE49-F238E27FC236}">
                <a16:creationId xmlns:a16="http://schemas.microsoft.com/office/drawing/2014/main" id="{61B8DFD7-C7E8-49B6-4F2F-48E7D00D7944}"/>
              </a:ext>
            </a:extLst>
          </p:cNvPr>
          <p:cNvSpPr/>
          <p:nvPr userDrawn="1"/>
        </p:nvSpPr>
        <p:spPr>
          <a:xfrm>
            <a:off x="487650" y="3247853"/>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13">
            <a:extLst>
              <a:ext uri="{FF2B5EF4-FFF2-40B4-BE49-F238E27FC236}">
                <a16:creationId xmlns:a16="http://schemas.microsoft.com/office/drawing/2014/main" id="{012D48C5-4AD3-7253-9375-DF76D21509D7}"/>
              </a:ext>
            </a:extLst>
          </p:cNvPr>
          <p:cNvSpPr/>
          <p:nvPr userDrawn="1"/>
        </p:nvSpPr>
        <p:spPr>
          <a:xfrm>
            <a:off x="5705715" y="5414940"/>
            <a:ext cx="5021900" cy="1152000"/>
          </a:xfrm>
          <a:prstGeom prst="roundRect">
            <a:avLst>
              <a:gd name="adj" fmla="val 48628"/>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73" name="Oval 72">
            <a:extLst>
              <a:ext uri="{FF2B5EF4-FFF2-40B4-BE49-F238E27FC236}">
                <a16:creationId xmlns:a16="http://schemas.microsoft.com/office/drawing/2014/main" id="{D3CAF811-4C2E-20A3-7366-816A04945829}"/>
              </a:ext>
            </a:extLst>
          </p:cNvPr>
          <p:cNvSpPr/>
          <p:nvPr userDrawn="1"/>
        </p:nvSpPr>
        <p:spPr>
          <a:xfrm>
            <a:off x="5754346" y="575343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3">
            <a:extLst>
              <a:ext uri="{FF2B5EF4-FFF2-40B4-BE49-F238E27FC236}">
                <a16:creationId xmlns:a16="http://schemas.microsoft.com/office/drawing/2014/main" id="{641AFE5A-20CF-6A6E-D211-65F96490241E}"/>
              </a:ext>
            </a:extLst>
          </p:cNvPr>
          <p:cNvSpPr/>
          <p:nvPr userDrawn="1"/>
        </p:nvSpPr>
        <p:spPr>
          <a:xfrm>
            <a:off x="5705715" y="2909361"/>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dirty="0">
              <a:solidFill>
                <a:schemeClr val="tx1"/>
              </a:solidFill>
              <a:latin typeface="Century Gothic" panose="020B0502020202020204" pitchFamily="34" charset="0"/>
            </a:endParaRPr>
          </a:p>
        </p:txBody>
      </p:sp>
      <p:sp>
        <p:nvSpPr>
          <p:cNvPr id="75" name="Oval 74">
            <a:extLst>
              <a:ext uri="{FF2B5EF4-FFF2-40B4-BE49-F238E27FC236}">
                <a16:creationId xmlns:a16="http://schemas.microsoft.com/office/drawing/2014/main" id="{6B7F2E45-57D9-3BE2-E2E0-1446820E6FEF}"/>
              </a:ext>
            </a:extLst>
          </p:cNvPr>
          <p:cNvSpPr/>
          <p:nvPr userDrawn="1"/>
        </p:nvSpPr>
        <p:spPr>
          <a:xfrm>
            <a:off x="5754346" y="3247853"/>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4">
            <a:extLst>
              <a:ext uri="{FF2B5EF4-FFF2-40B4-BE49-F238E27FC236}">
                <a16:creationId xmlns:a16="http://schemas.microsoft.com/office/drawing/2014/main" id="{6C7D4B46-60CE-BFB8-D155-471E1F6BDC45}"/>
              </a:ext>
            </a:extLst>
          </p:cNvPr>
          <p:cNvSpPr>
            <a:spLocks noGrp="1"/>
          </p:cNvSpPr>
          <p:nvPr>
            <p:ph type="body" sz="quarter" idx="21"/>
          </p:nvPr>
        </p:nvSpPr>
        <p:spPr>
          <a:xfrm>
            <a:off x="1062878" y="546894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77" name="Text Placeholder 4">
            <a:extLst>
              <a:ext uri="{FF2B5EF4-FFF2-40B4-BE49-F238E27FC236}">
                <a16:creationId xmlns:a16="http://schemas.microsoft.com/office/drawing/2014/main" id="{3C0565D3-9FB3-A2DB-7038-95E356D44B18}"/>
              </a:ext>
            </a:extLst>
          </p:cNvPr>
          <p:cNvSpPr>
            <a:spLocks noGrp="1"/>
          </p:cNvSpPr>
          <p:nvPr>
            <p:ph type="body" sz="quarter" idx="22"/>
          </p:nvPr>
        </p:nvSpPr>
        <p:spPr>
          <a:xfrm>
            <a:off x="1062878" y="2963361"/>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78" name="Text Placeholder 4">
            <a:extLst>
              <a:ext uri="{FF2B5EF4-FFF2-40B4-BE49-F238E27FC236}">
                <a16:creationId xmlns:a16="http://schemas.microsoft.com/office/drawing/2014/main" id="{68512F5B-6B94-4CC0-F681-28FE6D7B2210}"/>
              </a:ext>
            </a:extLst>
          </p:cNvPr>
          <p:cNvSpPr>
            <a:spLocks noGrp="1"/>
          </p:cNvSpPr>
          <p:nvPr>
            <p:ph type="body" sz="quarter" idx="23"/>
          </p:nvPr>
        </p:nvSpPr>
        <p:spPr>
          <a:xfrm>
            <a:off x="6320770" y="546894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79" name="Text Placeholder 4">
            <a:extLst>
              <a:ext uri="{FF2B5EF4-FFF2-40B4-BE49-F238E27FC236}">
                <a16:creationId xmlns:a16="http://schemas.microsoft.com/office/drawing/2014/main" id="{01A31843-B7A0-71FB-2F5A-85F8985013D8}"/>
              </a:ext>
            </a:extLst>
          </p:cNvPr>
          <p:cNvSpPr>
            <a:spLocks noGrp="1"/>
          </p:cNvSpPr>
          <p:nvPr>
            <p:ph type="body" sz="quarter" idx="24"/>
          </p:nvPr>
        </p:nvSpPr>
        <p:spPr>
          <a:xfrm>
            <a:off x="6320770" y="2963361"/>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dirty="0"/>
              <a:t>Click to edit Master text styles</a:t>
            </a:r>
          </a:p>
        </p:txBody>
      </p:sp>
      <p:sp>
        <p:nvSpPr>
          <p:cNvPr id="80" name="TextBox 79">
            <a:extLst>
              <a:ext uri="{FF2B5EF4-FFF2-40B4-BE49-F238E27FC236}">
                <a16:creationId xmlns:a16="http://schemas.microsoft.com/office/drawing/2014/main" id="{68A23C45-2625-6677-6FA0-9F7C53CC4BFB}"/>
              </a:ext>
            </a:extLst>
          </p:cNvPr>
          <p:cNvSpPr txBox="1"/>
          <p:nvPr userDrawn="1"/>
        </p:nvSpPr>
        <p:spPr>
          <a:xfrm>
            <a:off x="430959" y="1997457"/>
            <a:ext cx="583288" cy="461665"/>
          </a:xfrm>
          <a:prstGeom prst="rect">
            <a:avLst/>
          </a:prstGeom>
          <a:noFill/>
        </p:spPr>
        <p:txBody>
          <a:bodyPr wrap="square" rtlCol="0" anchor="ctr">
            <a:spAutoFit/>
          </a:bodyPr>
          <a:lstStyle/>
          <a:p>
            <a:pPr algn="ctr"/>
            <a:r>
              <a:rPr lang="en-GB" sz="2400" b="1" dirty="0">
                <a:latin typeface="Century Gothic" panose="020B0502020202020204" pitchFamily="34" charset="0"/>
              </a:rPr>
              <a:t>2</a:t>
            </a:r>
          </a:p>
        </p:txBody>
      </p:sp>
      <p:sp>
        <p:nvSpPr>
          <p:cNvPr id="81" name="TextBox 80">
            <a:extLst>
              <a:ext uri="{FF2B5EF4-FFF2-40B4-BE49-F238E27FC236}">
                <a16:creationId xmlns:a16="http://schemas.microsoft.com/office/drawing/2014/main" id="{20ED4172-5834-4263-E391-330DD74400B8}"/>
              </a:ext>
            </a:extLst>
          </p:cNvPr>
          <p:cNvSpPr txBox="1"/>
          <p:nvPr userDrawn="1"/>
        </p:nvSpPr>
        <p:spPr>
          <a:xfrm>
            <a:off x="430959" y="741183"/>
            <a:ext cx="583288" cy="461665"/>
          </a:xfrm>
          <a:prstGeom prst="rect">
            <a:avLst/>
          </a:prstGeom>
          <a:noFill/>
        </p:spPr>
        <p:txBody>
          <a:bodyPr wrap="square" rtlCol="0" anchor="ctr">
            <a:spAutoFit/>
          </a:bodyPr>
          <a:lstStyle/>
          <a:p>
            <a:pPr algn="ctr"/>
            <a:r>
              <a:rPr lang="en-GB" sz="2400" b="1" dirty="0">
                <a:solidFill>
                  <a:srgbClr val="000000"/>
                </a:solidFill>
                <a:latin typeface="Century Gothic" panose="020B0502020202020204" pitchFamily="34" charset="0"/>
              </a:rPr>
              <a:t>1</a:t>
            </a:r>
          </a:p>
        </p:txBody>
      </p:sp>
      <p:sp>
        <p:nvSpPr>
          <p:cNvPr id="82" name="TextBox 81">
            <a:extLst>
              <a:ext uri="{FF2B5EF4-FFF2-40B4-BE49-F238E27FC236}">
                <a16:creationId xmlns:a16="http://schemas.microsoft.com/office/drawing/2014/main" id="{E015512B-93ED-ED05-155A-E9371453E361}"/>
              </a:ext>
            </a:extLst>
          </p:cNvPr>
          <p:cNvSpPr txBox="1"/>
          <p:nvPr userDrawn="1"/>
        </p:nvSpPr>
        <p:spPr>
          <a:xfrm>
            <a:off x="430959" y="3261205"/>
            <a:ext cx="583288" cy="461665"/>
          </a:xfrm>
          <a:prstGeom prst="rect">
            <a:avLst/>
          </a:prstGeom>
          <a:noFill/>
        </p:spPr>
        <p:txBody>
          <a:bodyPr wrap="square" rtlCol="0" anchor="ctr">
            <a:spAutoFit/>
          </a:bodyPr>
          <a:lstStyle/>
          <a:p>
            <a:pPr algn="ctr"/>
            <a:r>
              <a:rPr lang="en-GB" sz="2400" b="1" dirty="0">
                <a:latin typeface="Century Gothic" panose="020B0502020202020204" pitchFamily="34" charset="0"/>
              </a:rPr>
              <a:t>3</a:t>
            </a:r>
          </a:p>
        </p:txBody>
      </p:sp>
      <p:sp>
        <p:nvSpPr>
          <p:cNvPr id="83" name="TextBox 82">
            <a:extLst>
              <a:ext uri="{FF2B5EF4-FFF2-40B4-BE49-F238E27FC236}">
                <a16:creationId xmlns:a16="http://schemas.microsoft.com/office/drawing/2014/main" id="{16A8D4F2-8380-CE7B-2B0A-BE6DB2967EC9}"/>
              </a:ext>
            </a:extLst>
          </p:cNvPr>
          <p:cNvSpPr txBox="1"/>
          <p:nvPr userDrawn="1"/>
        </p:nvSpPr>
        <p:spPr>
          <a:xfrm>
            <a:off x="430959" y="5766784"/>
            <a:ext cx="583288" cy="461665"/>
          </a:xfrm>
          <a:prstGeom prst="rect">
            <a:avLst/>
          </a:prstGeom>
          <a:noFill/>
        </p:spPr>
        <p:txBody>
          <a:bodyPr wrap="square" rtlCol="0" anchor="ctr">
            <a:spAutoFit/>
          </a:bodyPr>
          <a:lstStyle/>
          <a:p>
            <a:pPr algn="ctr"/>
            <a:r>
              <a:rPr lang="en-GB" sz="2400" b="1" dirty="0">
                <a:latin typeface="Century Gothic" panose="020B0502020202020204" pitchFamily="34" charset="0"/>
              </a:rPr>
              <a:t>5</a:t>
            </a:r>
          </a:p>
        </p:txBody>
      </p:sp>
      <p:sp>
        <p:nvSpPr>
          <p:cNvPr id="84" name="TextBox 83">
            <a:extLst>
              <a:ext uri="{FF2B5EF4-FFF2-40B4-BE49-F238E27FC236}">
                <a16:creationId xmlns:a16="http://schemas.microsoft.com/office/drawing/2014/main" id="{22223A3F-3DE5-CBF8-4AD9-9CB67C820EC8}"/>
              </a:ext>
            </a:extLst>
          </p:cNvPr>
          <p:cNvSpPr txBox="1"/>
          <p:nvPr userDrawn="1"/>
        </p:nvSpPr>
        <p:spPr>
          <a:xfrm>
            <a:off x="5700210" y="741182"/>
            <a:ext cx="583288" cy="461665"/>
          </a:xfrm>
          <a:prstGeom prst="rect">
            <a:avLst/>
          </a:prstGeom>
          <a:noFill/>
        </p:spPr>
        <p:txBody>
          <a:bodyPr wrap="square" rtlCol="0" anchor="ctr">
            <a:spAutoFit/>
          </a:bodyPr>
          <a:lstStyle/>
          <a:p>
            <a:pPr algn="ctr"/>
            <a:r>
              <a:rPr lang="en-GB" sz="2400" b="1" dirty="0">
                <a:latin typeface="Century Gothic" panose="020B0502020202020204" pitchFamily="34" charset="0"/>
              </a:rPr>
              <a:t>6</a:t>
            </a:r>
          </a:p>
        </p:txBody>
      </p:sp>
      <p:sp>
        <p:nvSpPr>
          <p:cNvPr id="85" name="TextBox 84">
            <a:extLst>
              <a:ext uri="{FF2B5EF4-FFF2-40B4-BE49-F238E27FC236}">
                <a16:creationId xmlns:a16="http://schemas.microsoft.com/office/drawing/2014/main" id="{D7B9553B-58B8-AC22-9DD2-8EBE72B9AEE6}"/>
              </a:ext>
            </a:extLst>
          </p:cNvPr>
          <p:cNvSpPr txBox="1"/>
          <p:nvPr userDrawn="1"/>
        </p:nvSpPr>
        <p:spPr>
          <a:xfrm>
            <a:off x="430959" y="4500642"/>
            <a:ext cx="583288" cy="461665"/>
          </a:xfrm>
          <a:prstGeom prst="rect">
            <a:avLst/>
          </a:prstGeom>
          <a:noFill/>
        </p:spPr>
        <p:txBody>
          <a:bodyPr wrap="square" rtlCol="0" anchor="ctr">
            <a:spAutoFit/>
          </a:bodyPr>
          <a:lstStyle/>
          <a:p>
            <a:pPr algn="ctr"/>
            <a:r>
              <a:rPr lang="en-GB" sz="2400" b="1" dirty="0">
                <a:latin typeface="Century Gothic" panose="020B0502020202020204" pitchFamily="34" charset="0"/>
              </a:rPr>
              <a:t>4</a:t>
            </a:r>
          </a:p>
        </p:txBody>
      </p:sp>
      <p:sp>
        <p:nvSpPr>
          <p:cNvPr id="86" name="TextBox 85">
            <a:extLst>
              <a:ext uri="{FF2B5EF4-FFF2-40B4-BE49-F238E27FC236}">
                <a16:creationId xmlns:a16="http://schemas.microsoft.com/office/drawing/2014/main" id="{DF5EE9F9-727A-9F16-7026-FE60ECA36D81}"/>
              </a:ext>
            </a:extLst>
          </p:cNvPr>
          <p:cNvSpPr txBox="1"/>
          <p:nvPr userDrawn="1"/>
        </p:nvSpPr>
        <p:spPr>
          <a:xfrm>
            <a:off x="5710023" y="3247048"/>
            <a:ext cx="583288" cy="461665"/>
          </a:xfrm>
          <a:prstGeom prst="rect">
            <a:avLst/>
          </a:prstGeom>
          <a:noFill/>
        </p:spPr>
        <p:txBody>
          <a:bodyPr wrap="square" rtlCol="0" anchor="ctr">
            <a:spAutoFit/>
          </a:bodyPr>
          <a:lstStyle/>
          <a:p>
            <a:pPr algn="ctr"/>
            <a:r>
              <a:rPr lang="en-GB" sz="2400" b="1" dirty="0">
                <a:latin typeface="Century Gothic" panose="020B0502020202020204" pitchFamily="34" charset="0"/>
              </a:rPr>
              <a:t>8</a:t>
            </a:r>
          </a:p>
        </p:txBody>
      </p:sp>
      <p:sp>
        <p:nvSpPr>
          <p:cNvPr id="87" name="TextBox 86">
            <a:extLst>
              <a:ext uri="{FF2B5EF4-FFF2-40B4-BE49-F238E27FC236}">
                <a16:creationId xmlns:a16="http://schemas.microsoft.com/office/drawing/2014/main" id="{1EE76938-05E5-A9B2-F3CC-459278E65F4B}"/>
              </a:ext>
            </a:extLst>
          </p:cNvPr>
          <p:cNvSpPr txBox="1"/>
          <p:nvPr userDrawn="1"/>
        </p:nvSpPr>
        <p:spPr>
          <a:xfrm>
            <a:off x="5710023" y="2001451"/>
            <a:ext cx="583288" cy="461665"/>
          </a:xfrm>
          <a:prstGeom prst="rect">
            <a:avLst/>
          </a:prstGeom>
          <a:noFill/>
        </p:spPr>
        <p:txBody>
          <a:bodyPr wrap="square" rtlCol="0" anchor="ctr">
            <a:spAutoFit/>
          </a:bodyPr>
          <a:lstStyle/>
          <a:p>
            <a:pPr algn="ctr"/>
            <a:r>
              <a:rPr lang="en-GB" sz="2400" b="1" dirty="0">
                <a:latin typeface="Century Gothic" panose="020B0502020202020204" pitchFamily="34" charset="0"/>
              </a:rPr>
              <a:t>7</a:t>
            </a:r>
          </a:p>
        </p:txBody>
      </p:sp>
      <p:sp>
        <p:nvSpPr>
          <p:cNvPr id="88" name="TextBox 87">
            <a:extLst>
              <a:ext uri="{FF2B5EF4-FFF2-40B4-BE49-F238E27FC236}">
                <a16:creationId xmlns:a16="http://schemas.microsoft.com/office/drawing/2014/main" id="{D8F6DB48-D41A-E78E-AF27-0ADB8F76DA53}"/>
              </a:ext>
            </a:extLst>
          </p:cNvPr>
          <p:cNvSpPr txBox="1"/>
          <p:nvPr userDrawn="1"/>
        </p:nvSpPr>
        <p:spPr>
          <a:xfrm>
            <a:off x="5700210" y="4507317"/>
            <a:ext cx="583288" cy="461665"/>
          </a:xfrm>
          <a:prstGeom prst="rect">
            <a:avLst/>
          </a:prstGeom>
          <a:noFill/>
        </p:spPr>
        <p:txBody>
          <a:bodyPr wrap="square" rtlCol="0" anchor="ctr">
            <a:spAutoFit/>
          </a:bodyPr>
          <a:lstStyle/>
          <a:p>
            <a:pPr algn="ctr"/>
            <a:r>
              <a:rPr lang="en-GB" sz="2400" b="1" dirty="0">
                <a:latin typeface="Century Gothic" panose="020B0502020202020204" pitchFamily="34" charset="0"/>
              </a:rPr>
              <a:t>9</a:t>
            </a:r>
          </a:p>
        </p:txBody>
      </p:sp>
      <p:sp>
        <p:nvSpPr>
          <p:cNvPr id="89" name="TextBox 88">
            <a:extLst>
              <a:ext uri="{FF2B5EF4-FFF2-40B4-BE49-F238E27FC236}">
                <a16:creationId xmlns:a16="http://schemas.microsoft.com/office/drawing/2014/main" id="{D2D91F0D-3F8B-E930-8A08-C65DFBC13CEC}"/>
              </a:ext>
            </a:extLst>
          </p:cNvPr>
          <p:cNvSpPr txBox="1"/>
          <p:nvPr userDrawn="1"/>
        </p:nvSpPr>
        <p:spPr>
          <a:xfrm>
            <a:off x="5700210" y="5766784"/>
            <a:ext cx="583288" cy="461665"/>
          </a:xfrm>
          <a:prstGeom prst="rect">
            <a:avLst/>
          </a:prstGeom>
          <a:noFill/>
        </p:spPr>
        <p:txBody>
          <a:bodyPr wrap="square" rtlCol="0" anchor="ctr">
            <a:spAutoFit/>
          </a:bodyPr>
          <a:lstStyle/>
          <a:p>
            <a:pPr algn="ctr"/>
            <a:r>
              <a:rPr lang="en-GB" sz="2400" b="1" dirty="0">
                <a:latin typeface="Century Gothic" panose="020B0502020202020204" pitchFamily="34" charset="0"/>
              </a:rPr>
              <a:t>10</a:t>
            </a:r>
          </a:p>
        </p:txBody>
      </p:sp>
      <p:sp>
        <p:nvSpPr>
          <p:cNvPr id="4" name="Content Placeholder 2">
            <a:extLst>
              <a:ext uri="{FF2B5EF4-FFF2-40B4-BE49-F238E27FC236}">
                <a16:creationId xmlns:a16="http://schemas.microsoft.com/office/drawing/2014/main" id="{809D2AB5-7C46-FDFA-2C58-BAFA205D34E1}"/>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034372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son Statem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In this lesson, we will learn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493423" y="2462645"/>
            <a:ext cx="3625592" cy="4395355"/>
          </a:xfrm>
          <a:prstGeom prst="rect">
            <a:avLst/>
          </a:prstGeom>
        </p:spPr>
        <p:txBody>
          <a:bodyPr/>
          <a:lstStyle>
            <a:lvl1pPr marL="0" indent="0">
              <a:lnSpc>
                <a:spcPct val="100000"/>
              </a:lnSpc>
              <a:buNone/>
              <a:defRPr>
                <a:latin typeface="Century Gothic" panose="020B0502020202020204" pitchFamily="34" charset="0"/>
              </a:defRPr>
            </a:lvl1pPr>
          </a:lstStyle>
          <a:p>
            <a:r>
              <a:rPr lang="en-GB" dirty="0"/>
              <a:t>Insert character artwork (remember to adapt for LKS2 or UKS2)</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557EA9A8-8388-5635-F60E-33A95272EB25}"/>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Lesson statement</a:t>
            </a:r>
            <a:endParaRPr lang="en-GB" dirty="0"/>
          </a:p>
        </p:txBody>
      </p:sp>
      <p:sp>
        <p:nvSpPr>
          <p:cNvPr id="6" name="Text Placeholder 3">
            <a:extLst>
              <a:ext uri="{FF2B5EF4-FFF2-40B4-BE49-F238E27FC236}">
                <a16:creationId xmlns:a16="http://schemas.microsoft.com/office/drawing/2014/main" id="{72B9E938-B5F1-5AFC-82B5-503D3F0192E8}"/>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3872652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Ter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341192" y="1690107"/>
            <a:ext cx="6239693" cy="2677248"/>
          </a:xfrm>
          <a:prstGeom prst="wedgeRoundRectCallout">
            <a:avLst>
              <a:gd name="adj1" fmla="val 61673"/>
              <a:gd name="adj2" fmla="val -5189"/>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The key term for this lesson is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6927482" y="2462645"/>
            <a:ext cx="3625592" cy="4395355"/>
          </a:xfrm>
          <a:prstGeom prst="rect">
            <a:avLst/>
          </a:prstGeom>
        </p:spPr>
        <p:txBody>
          <a:bodyPr/>
          <a:lstStyle>
            <a:lvl1pPr marL="0" indent="0" algn="r">
              <a:lnSpc>
                <a:spcPct val="100000"/>
              </a:lnSpc>
              <a:buNone/>
              <a:defRPr>
                <a:latin typeface="Century Gothic" panose="020B0502020202020204" pitchFamily="34" charset="0"/>
              </a:defRPr>
            </a:lvl1pPr>
          </a:lstStyle>
          <a:p>
            <a:r>
              <a:rPr lang="en-GB" dirty="0"/>
              <a:t>Insert character artwork (remember to adapt for LKS2 or UKS2)</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2860D1AD-E29F-6B72-80D7-1146A6E6B9B8}"/>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Key term</a:t>
            </a:r>
            <a:endParaRPr lang="en-GB" dirty="0"/>
          </a:p>
        </p:txBody>
      </p:sp>
      <p:sp>
        <p:nvSpPr>
          <p:cNvPr id="6" name="Text Placeholder 3">
            <a:extLst>
              <a:ext uri="{FF2B5EF4-FFF2-40B4-BE49-F238E27FC236}">
                <a16:creationId xmlns:a16="http://schemas.microsoft.com/office/drawing/2014/main" id="{CD66EB5F-10DB-93E3-7C63-1C07FF8FC2D7}"/>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426326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knowledge_Single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0" name="Rounded Rectangle 10">
            <a:extLst>
              <a:ext uri="{FF2B5EF4-FFF2-40B4-BE49-F238E27FC236}">
                <a16:creationId xmlns:a16="http://schemas.microsoft.com/office/drawing/2014/main" id="{D5414325-9C8C-8723-2501-40B7F67036FB}"/>
              </a:ext>
            </a:extLst>
          </p:cNvPr>
          <p:cNvSpPr/>
          <p:nvPr userDrawn="1"/>
        </p:nvSpPr>
        <p:spPr>
          <a:xfrm>
            <a:off x="7861385" y="1236516"/>
            <a:ext cx="2945159" cy="4152286"/>
          </a:xfrm>
          <a:prstGeom prst="roundRect">
            <a:avLst>
              <a:gd name="adj" fmla="val 4602"/>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21" name="Rounded Rectangle 12">
            <a:extLst>
              <a:ext uri="{FF2B5EF4-FFF2-40B4-BE49-F238E27FC236}">
                <a16:creationId xmlns:a16="http://schemas.microsoft.com/office/drawing/2014/main" id="{42C5FBAA-AB3B-B413-B60A-7021574D2DF3}"/>
              </a:ext>
            </a:extLst>
          </p:cNvPr>
          <p:cNvSpPr/>
          <p:nvPr userDrawn="1"/>
        </p:nvSpPr>
        <p:spPr>
          <a:xfrm>
            <a:off x="473073" y="1236516"/>
            <a:ext cx="7191570" cy="5320148"/>
          </a:xfrm>
          <a:prstGeom prst="roundRect">
            <a:avLst>
              <a:gd name="adj" fmla="val 3187"/>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BEC2A8E-2948-81BB-8CDB-E38A5B65E00E}"/>
              </a:ext>
            </a:extLst>
          </p:cNvPr>
          <p:cNvSpPr txBox="1"/>
          <p:nvPr userDrawn="1"/>
        </p:nvSpPr>
        <p:spPr>
          <a:xfrm>
            <a:off x="7999266" y="1341863"/>
            <a:ext cx="2844524" cy="455830"/>
          </a:xfrm>
          <a:prstGeom prst="rect">
            <a:avLst/>
          </a:prstGeom>
          <a:noFill/>
        </p:spPr>
        <p:txBody>
          <a:bodyPr wrap="square" rtlCol="0">
            <a:spAutoFit/>
          </a:bodyPr>
          <a:lstStyle/>
          <a:p>
            <a:pPr marL="0" indent="0">
              <a:lnSpc>
                <a:spcPct val="107000"/>
              </a:lnSpc>
              <a:spcAft>
                <a:spcPts val="800"/>
              </a:spcAft>
              <a:buNone/>
            </a:pPr>
            <a:r>
              <a:rPr lang="en-GB" sz="2400" b="1" u="sng" dirty="0">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dirty="0">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134DB174-A1D6-C397-295D-BA7E130B66E6}"/>
              </a:ext>
            </a:extLst>
          </p:cNvPr>
          <p:cNvSpPr>
            <a:spLocks noGrp="1"/>
          </p:cNvSpPr>
          <p:nvPr>
            <p:ph type="body" sz="quarter" idx="11"/>
          </p:nvPr>
        </p:nvSpPr>
        <p:spPr>
          <a:xfrm>
            <a:off x="7995193" y="1903039"/>
            <a:ext cx="2698742" cy="3385933"/>
          </a:xfrm>
          <a:prstGeom prst="rect">
            <a:avLst/>
          </a:prstGeom>
        </p:spPr>
        <p:txBody>
          <a:bodyPr>
            <a:normAutofit/>
          </a:bodyPr>
          <a:lstStyle>
            <a:lvl1pPr marL="342900" indent="-342900">
              <a:lnSpc>
                <a:spcPct val="100000"/>
              </a:lnSpc>
              <a:spcBef>
                <a:spcPts val="300"/>
              </a:spcBef>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dirty="0"/>
              <a:t>Click to edit Master text styles</a:t>
            </a:r>
          </a:p>
        </p:txBody>
      </p:sp>
      <p:sp>
        <p:nvSpPr>
          <p:cNvPr id="27" name="Title 1">
            <a:extLst>
              <a:ext uri="{FF2B5EF4-FFF2-40B4-BE49-F238E27FC236}">
                <a16:creationId xmlns:a16="http://schemas.microsoft.com/office/drawing/2014/main" id="{7F29F3C2-E35D-1E3B-02AF-D902A3C44ADA}"/>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unit title</a:t>
            </a:r>
            <a:endParaRPr lang="en-US" dirty="0"/>
          </a:p>
        </p:txBody>
      </p:sp>
      <p:sp>
        <p:nvSpPr>
          <p:cNvPr id="28" name="TextBox 27">
            <a:extLst>
              <a:ext uri="{FF2B5EF4-FFF2-40B4-BE49-F238E27FC236}">
                <a16:creationId xmlns:a16="http://schemas.microsoft.com/office/drawing/2014/main" id="{8C1819D2-31F3-2135-5506-B7BE93A6C16F}"/>
              </a:ext>
            </a:extLst>
          </p:cNvPr>
          <p:cNvSpPr txBox="1"/>
          <p:nvPr userDrawn="1"/>
        </p:nvSpPr>
        <p:spPr>
          <a:xfrm>
            <a:off x="588935" y="1341863"/>
            <a:ext cx="6657924" cy="455830"/>
          </a:xfrm>
          <a:prstGeom prst="rect">
            <a:avLst/>
          </a:prstGeom>
          <a:noFill/>
        </p:spPr>
        <p:txBody>
          <a:bodyPr wrap="square" rtlCol="0">
            <a:spAutoFit/>
          </a:bodyPr>
          <a:lstStyle/>
          <a:p>
            <a:pPr>
              <a:lnSpc>
                <a:spcPct val="107000"/>
              </a:lnSpc>
              <a:spcAft>
                <a:spcPts val="800"/>
              </a:spcAft>
            </a:pPr>
            <a:r>
              <a:rPr lang="en-GB" sz="2400" b="1" u="sng" dirty="0">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dirty="0">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Text Placeholder 4">
            <a:extLst>
              <a:ext uri="{FF2B5EF4-FFF2-40B4-BE49-F238E27FC236}">
                <a16:creationId xmlns:a16="http://schemas.microsoft.com/office/drawing/2014/main" id="{37557F4C-7C15-A290-C088-B164E546A2FC}"/>
              </a:ext>
            </a:extLst>
          </p:cNvPr>
          <p:cNvSpPr>
            <a:spLocks noGrp="1"/>
          </p:cNvSpPr>
          <p:nvPr>
            <p:ph type="body" sz="quarter" idx="10"/>
          </p:nvPr>
        </p:nvSpPr>
        <p:spPr>
          <a:xfrm>
            <a:off x="588935" y="1903040"/>
            <a:ext cx="6925853" cy="4553178"/>
          </a:xfrm>
          <a:prstGeom prst="rect">
            <a:avLst/>
          </a:prstGeom>
        </p:spPr>
        <p:txBody>
          <a:bodyPr>
            <a:normAutofit/>
          </a:bodyPr>
          <a:lstStyle>
            <a:lvl1pPr marL="360363" indent="-360363">
              <a:lnSpc>
                <a:spcPct val="100000"/>
              </a:lnSpc>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dirty="0"/>
              <a:t>Click to edit Master text styles</a:t>
            </a:r>
          </a:p>
        </p:txBody>
      </p:sp>
      <p:sp>
        <p:nvSpPr>
          <p:cNvPr id="3" name="Content Placeholder 2">
            <a:extLst>
              <a:ext uri="{FF2B5EF4-FFF2-40B4-BE49-F238E27FC236}">
                <a16:creationId xmlns:a16="http://schemas.microsoft.com/office/drawing/2014/main" id="{4229C588-ABB4-B41E-C6B1-8640C503BD56}"/>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Key knowledge</a:t>
            </a:r>
            <a:endParaRPr lang="en-GB" dirty="0"/>
          </a:p>
        </p:txBody>
      </p:sp>
      <p:sp>
        <p:nvSpPr>
          <p:cNvPr id="4" name="Text Placeholder 3">
            <a:extLst>
              <a:ext uri="{FF2B5EF4-FFF2-40B4-BE49-F238E27FC236}">
                <a16:creationId xmlns:a16="http://schemas.microsoft.com/office/drawing/2014/main" id="{344A0F32-C956-A589-5308-D13992C31361}"/>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833435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knowledge_2Lin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1B7E-546F-DE43-8A2B-3372F5B52F28}"/>
              </a:ext>
            </a:extLst>
          </p:cNvPr>
          <p:cNvSpPr>
            <a:spLocks noGrp="1"/>
          </p:cNvSpPr>
          <p:nvPr>
            <p:ph type="title" hasCustomPrompt="1"/>
          </p:nvPr>
        </p:nvSpPr>
        <p:spPr>
          <a:xfrm>
            <a:off x="473074" y="418462"/>
            <a:ext cx="10333470" cy="936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unit title with </a:t>
            </a:r>
            <a:br>
              <a:rPr lang="en-GB" dirty="0"/>
            </a:br>
            <a:r>
              <a:rPr lang="en-GB" dirty="0"/>
              <a:t>two lines</a:t>
            </a:r>
            <a:endParaRPr lang="en-US" dirty="0"/>
          </a:p>
        </p:txBody>
      </p:sp>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0" name="Rounded Rectangle 10">
            <a:extLst>
              <a:ext uri="{FF2B5EF4-FFF2-40B4-BE49-F238E27FC236}">
                <a16:creationId xmlns:a16="http://schemas.microsoft.com/office/drawing/2014/main" id="{367331BB-E13C-C07C-4C11-29AAAAB3EFB3}"/>
              </a:ext>
            </a:extLst>
          </p:cNvPr>
          <p:cNvSpPr/>
          <p:nvPr userDrawn="1"/>
        </p:nvSpPr>
        <p:spPr>
          <a:xfrm>
            <a:off x="7861386" y="1652156"/>
            <a:ext cx="2945158" cy="3821968"/>
          </a:xfrm>
          <a:prstGeom prst="roundRect">
            <a:avLst>
              <a:gd name="adj" fmla="val 4602"/>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1" name="Rounded Rectangle 12">
            <a:extLst>
              <a:ext uri="{FF2B5EF4-FFF2-40B4-BE49-F238E27FC236}">
                <a16:creationId xmlns:a16="http://schemas.microsoft.com/office/drawing/2014/main" id="{8E337131-8FD7-1AE3-4F6E-75C4E0E592EE}"/>
              </a:ext>
            </a:extLst>
          </p:cNvPr>
          <p:cNvSpPr/>
          <p:nvPr userDrawn="1"/>
        </p:nvSpPr>
        <p:spPr>
          <a:xfrm>
            <a:off x="473073" y="1652156"/>
            <a:ext cx="7191570" cy="4896926"/>
          </a:xfrm>
          <a:prstGeom prst="roundRect">
            <a:avLst>
              <a:gd name="adj" fmla="val 3187"/>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5C10B28-F92B-0B3F-FE96-850E311EC665}"/>
              </a:ext>
            </a:extLst>
          </p:cNvPr>
          <p:cNvSpPr txBox="1"/>
          <p:nvPr userDrawn="1"/>
        </p:nvSpPr>
        <p:spPr>
          <a:xfrm>
            <a:off x="7999266" y="1757503"/>
            <a:ext cx="2844524" cy="455830"/>
          </a:xfrm>
          <a:prstGeom prst="rect">
            <a:avLst/>
          </a:prstGeom>
          <a:noFill/>
        </p:spPr>
        <p:txBody>
          <a:bodyPr wrap="square" rtlCol="0">
            <a:spAutoFit/>
          </a:bodyPr>
          <a:lstStyle/>
          <a:p>
            <a:pPr marL="0" indent="0">
              <a:lnSpc>
                <a:spcPct val="107000"/>
              </a:lnSpc>
              <a:spcAft>
                <a:spcPts val="800"/>
              </a:spcAft>
              <a:buNone/>
            </a:pPr>
            <a:r>
              <a:rPr lang="en-GB" sz="2400" b="1" u="sng" dirty="0">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dirty="0">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7685D3A-015C-9F89-CE86-B50B3250993A}"/>
              </a:ext>
            </a:extLst>
          </p:cNvPr>
          <p:cNvSpPr txBox="1"/>
          <p:nvPr userDrawn="1"/>
        </p:nvSpPr>
        <p:spPr>
          <a:xfrm>
            <a:off x="588935" y="1757503"/>
            <a:ext cx="6657924" cy="455830"/>
          </a:xfrm>
          <a:prstGeom prst="rect">
            <a:avLst/>
          </a:prstGeom>
          <a:noFill/>
        </p:spPr>
        <p:txBody>
          <a:bodyPr wrap="square" rtlCol="0">
            <a:spAutoFit/>
          </a:bodyPr>
          <a:lstStyle/>
          <a:p>
            <a:pPr>
              <a:lnSpc>
                <a:spcPct val="107000"/>
              </a:lnSpc>
              <a:spcAft>
                <a:spcPts val="800"/>
              </a:spcAft>
            </a:pPr>
            <a:r>
              <a:rPr lang="en-GB" sz="2400" b="1" u="sng" dirty="0">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dirty="0">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DC1D6FD6-1DD2-5B5C-11EE-3663773103E1}"/>
              </a:ext>
            </a:extLst>
          </p:cNvPr>
          <p:cNvSpPr>
            <a:spLocks noGrp="1"/>
          </p:cNvSpPr>
          <p:nvPr>
            <p:ph type="body" sz="quarter" idx="10"/>
          </p:nvPr>
        </p:nvSpPr>
        <p:spPr>
          <a:xfrm>
            <a:off x="588935" y="2318680"/>
            <a:ext cx="6925853" cy="4137537"/>
          </a:xfrm>
          <a:prstGeom prst="rect">
            <a:avLst/>
          </a:prstGeom>
        </p:spPr>
        <p:txBody>
          <a:bodyPr>
            <a:normAutofit/>
          </a:bodyPr>
          <a:lstStyle>
            <a:lvl1pPr marL="360363" indent="-360363">
              <a:lnSpc>
                <a:spcPct val="100000"/>
              </a:lnSpc>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dirty="0"/>
              <a:t>Click to edit Master text styles</a:t>
            </a:r>
          </a:p>
        </p:txBody>
      </p:sp>
      <p:sp>
        <p:nvSpPr>
          <p:cNvPr id="15" name="Text Placeholder 4">
            <a:extLst>
              <a:ext uri="{FF2B5EF4-FFF2-40B4-BE49-F238E27FC236}">
                <a16:creationId xmlns:a16="http://schemas.microsoft.com/office/drawing/2014/main" id="{2599F75E-A07E-9E07-8D41-3584D0386014}"/>
              </a:ext>
            </a:extLst>
          </p:cNvPr>
          <p:cNvSpPr>
            <a:spLocks noGrp="1"/>
          </p:cNvSpPr>
          <p:nvPr>
            <p:ph type="body" sz="quarter" idx="11"/>
          </p:nvPr>
        </p:nvSpPr>
        <p:spPr>
          <a:xfrm>
            <a:off x="7995193" y="2318680"/>
            <a:ext cx="2698742" cy="3074202"/>
          </a:xfrm>
          <a:prstGeom prst="rect">
            <a:avLst/>
          </a:prstGeom>
        </p:spPr>
        <p:txBody>
          <a:bodyPr>
            <a:normAutofit/>
          </a:bodyPr>
          <a:lstStyle>
            <a:lvl1pPr marL="342900" indent="-342900">
              <a:lnSpc>
                <a:spcPct val="100000"/>
              </a:lnSpc>
              <a:spcBef>
                <a:spcPts val="300"/>
              </a:spcBef>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dirty="0"/>
              <a:t>Click to edit Master text styles</a:t>
            </a:r>
          </a:p>
        </p:txBody>
      </p:sp>
      <p:sp>
        <p:nvSpPr>
          <p:cNvPr id="6" name="Content Placeholder 2">
            <a:extLst>
              <a:ext uri="{FF2B5EF4-FFF2-40B4-BE49-F238E27FC236}">
                <a16:creationId xmlns:a16="http://schemas.microsoft.com/office/drawing/2014/main" id="{E6673A87-AF7E-02E4-45F6-35A8A21262CC}"/>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Key knowledge</a:t>
            </a:r>
            <a:endParaRPr lang="en-GB" dirty="0"/>
          </a:p>
        </p:txBody>
      </p:sp>
      <p:sp>
        <p:nvSpPr>
          <p:cNvPr id="16" name="Text Placeholder 3">
            <a:extLst>
              <a:ext uri="{FF2B5EF4-FFF2-40B4-BE49-F238E27FC236}">
                <a16:creationId xmlns:a16="http://schemas.microsoft.com/office/drawing/2014/main" id="{8B1995D7-F3EF-E09E-5452-AB0DC9D01639}"/>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1005226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a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0E086EF6-133F-337E-481E-F81CA436E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2292" y="5965186"/>
            <a:ext cx="747947" cy="747947"/>
          </a:xfrm>
          <a:prstGeom prst="rect">
            <a:avLst/>
          </a:prstGeom>
        </p:spPr>
      </p:pic>
      <p:sp>
        <p:nvSpPr>
          <p:cNvPr id="12" name="Content Placeholder 2">
            <a:extLst>
              <a:ext uri="{FF2B5EF4-FFF2-40B4-BE49-F238E27FC236}">
                <a16:creationId xmlns:a16="http://schemas.microsoft.com/office/drawing/2014/main" id="{BA76511B-B90E-09A8-24AF-DEFC58ACE5AC}"/>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13" name="Title 1">
            <a:extLst>
              <a:ext uri="{FF2B5EF4-FFF2-40B4-BE49-F238E27FC236}">
                <a16:creationId xmlns:a16="http://schemas.microsoft.com/office/drawing/2014/main" id="{4D713163-9816-71FA-1C22-08BBD292955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4" name="Content Placeholder 2">
            <a:extLst>
              <a:ext uri="{FF2B5EF4-FFF2-40B4-BE49-F238E27FC236}">
                <a16:creationId xmlns:a16="http://schemas.microsoft.com/office/drawing/2014/main" id="{4042DE40-EAD8-2289-AF26-D5D4A5873CE6}"/>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Read</a:t>
            </a:r>
            <a:endParaRPr lang="en-GB" dirty="0"/>
          </a:p>
        </p:txBody>
      </p:sp>
      <p:sp>
        <p:nvSpPr>
          <p:cNvPr id="6" name="Text Placeholder 3">
            <a:extLst>
              <a:ext uri="{FF2B5EF4-FFF2-40B4-BE49-F238E27FC236}">
                <a16:creationId xmlns:a16="http://schemas.microsoft.com/office/drawing/2014/main" id="{4F85B064-26D6-BA05-8A44-801DFB1DA07D}"/>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4286340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k Task">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2764" y="5950156"/>
            <a:ext cx="762738" cy="762738"/>
          </a:xfrm>
          <a:prstGeom prst="rect">
            <a:avLst/>
          </a:prstGeom>
        </p:spPr>
      </p:pic>
      <p:sp>
        <p:nvSpPr>
          <p:cNvPr id="14" name="Text Placeholder 4">
            <a:extLst>
              <a:ext uri="{FF2B5EF4-FFF2-40B4-BE49-F238E27FC236}">
                <a16:creationId xmlns:a16="http://schemas.microsoft.com/office/drawing/2014/main" id="{6A92C6DC-29C3-2790-E8A6-5D23211B227E}"/>
              </a:ext>
            </a:extLst>
          </p:cNvPr>
          <p:cNvSpPr>
            <a:spLocks noGrp="1"/>
          </p:cNvSpPr>
          <p:nvPr>
            <p:ph type="body" sz="quarter" idx="10"/>
          </p:nvPr>
        </p:nvSpPr>
        <p:spPr>
          <a:xfrm>
            <a:off x="590550" y="493971"/>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9D0CA956-24CB-1B1B-70AC-1A3CA9E40415}"/>
              </a:ext>
            </a:extLst>
          </p:cNvPr>
          <p:cNvSpPr>
            <a:spLocks noGrp="1"/>
          </p:cNvSpPr>
          <p:nvPr>
            <p:ph type="body" sz="quarter" idx="11"/>
          </p:nvPr>
        </p:nvSpPr>
        <p:spPr>
          <a:xfrm>
            <a:off x="6096000" y="465272"/>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869832F2-55D0-A547-C082-AB554CE7618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Talk task</a:t>
            </a:r>
            <a:endParaRPr lang="en-GB" dirty="0"/>
          </a:p>
        </p:txBody>
      </p:sp>
      <p:sp>
        <p:nvSpPr>
          <p:cNvPr id="4" name="Text Placeholder 3">
            <a:extLst>
              <a:ext uri="{FF2B5EF4-FFF2-40B4-BE49-F238E27FC236}">
                <a16:creationId xmlns:a16="http://schemas.microsoft.com/office/drawing/2014/main" id="{0E2B9ACD-413B-4D6D-6B07-4F5E455665D9}"/>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795862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5FE7B1-3E82-67DC-7287-DA5C742F7FE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243844" y="5946361"/>
            <a:ext cx="752107" cy="76777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DB3FE52E-B78A-6B33-EB27-D455F04ECF69}"/>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4" name="Content Placeholder 2">
            <a:extLst>
              <a:ext uri="{FF2B5EF4-FFF2-40B4-BE49-F238E27FC236}">
                <a16:creationId xmlns:a16="http://schemas.microsoft.com/office/drawing/2014/main" id="{E1C7F8F7-07E5-0F1B-A91A-E4D77EC3E11E}"/>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3" name="Content Placeholder 2">
            <a:extLst>
              <a:ext uri="{FF2B5EF4-FFF2-40B4-BE49-F238E27FC236}">
                <a16:creationId xmlns:a16="http://schemas.microsoft.com/office/drawing/2014/main" id="{8EF93FBD-DFF5-9A03-C515-E815EDA74073}"/>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Retrieval</a:t>
            </a:r>
            <a:endParaRPr lang="en-GB" dirty="0"/>
          </a:p>
        </p:txBody>
      </p:sp>
      <p:sp>
        <p:nvSpPr>
          <p:cNvPr id="4" name="Text Placeholder 3">
            <a:extLst>
              <a:ext uri="{FF2B5EF4-FFF2-40B4-BE49-F238E27FC236}">
                <a16:creationId xmlns:a16="http://schemas.microsoft.com/office/drawing/2014/main" id="{6E1B9997-E81B-814C-568F-28E8A62579FA}"/>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379832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2 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221B4EA0-AC94-2EEF-7488-A6D08B65E7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5999" y="2048305"/>
            <a:ext cx="1206500" cy="1411416"/>
          </a:xfrm>
          <a:prstGeom prst="rect">
            <a:avLst/>
          </a:prstGeom>
        </p:spPr>
      </p:pic>
      <p:pic>
        <p:nvPicPr>
          <p:cNvPr id="22" name="Picture 21">
            <a:extLst>
              <a:ext uri="{FF2B5EF4-FFF2-40B4-BE49-F238E27FC236}">
                <a16:creationId xmlns:a16="http://schemas.microsoft.com/office/drawing/2014/main" id="{74E4E49C-B5CE-E335-383B-B7D7E2F891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7311" y="6175863"/>
            <a:ext cx="2130243" cy="660784"/>
          </a:xfrm>
          <a:prstGeom prst="rect">
            <a:avLst/>
          </a:prstGeom>
        </p:spPr>
      </p:pic>
      <p:sp>
        <p:nvSpPr>
          <p:cNvPr id="18" name="Title 1">
            <a:extLst>
              <a:ext uri="{FF2B5EF4-FFF2-40B4-BE49-F238E27FC236}">
                <a16:creationId xmlns:a16="http://schemas.microsoft.com/office/drawing/2014/main" id="{973ACE41-3C80-C978-0E7C-EF7D2A759365}"/>
              </a:ext>
            </a:extLst>
          </p:cNvPr>
          <p:cNvSpPr>
            <a:spLocks noGrp="1"/>
          </p:cNvSpPr>
          <p:nvPr>
            <p:ph type="title" hasCustomPrompt="1"/>
          </p:nvPr>
        </p:nvSpPr>
        <p:spPr>
          <a:xfrm>
            <a:off x="2461000" y="1872675"/>
            <a:ext cx="4143000" cy="2219034"/>
          </a:xfrm>
          <a:prstGeom prst="rect">
            <a:avLst/>
          </a:prstGeom>
        </p:spPr>
        <p:txBody>
          <a:bodyPr lIns="0" rIns="0" anchor="b" anchorCtr="0">
            <a:noAutofit/>
          </a:bodyPr>
          <a:lstStyle>
            <a:lvl1pPr>
              <a:defRPr sz="3600" b="1">
                <a:solidFill>
                  <a:srgbClr val="8E71A5"/>
                </a:solidFill>
                <a:latin typeface="Century Gothic"/>
                <a:cs typeface="Century Gothic"/>
              </a:defRPr>
            </a:lvl1pPr>
          </a:lstStyle>
          <a:p>
            <a:r>
              <a:rPr lang="en-GB" dirty="0"/>
              <a:t>Unit X: Unit Title</a:t>
            </a:r>
            <a:endParaRPr lang="en-US" dirty="0"/>
          </a:p>
        </p:txBody>
      </p:sp>
      <p:sp>
        <p:nvSpPr>
          <p:cNvPr id="21" name="Picture Placeholder 3">
            <a:extLst>
              <a:ext uri="{FF2B5EF4-FFF2-40B4-BE49-F238E27FC236}">
                <a16:creationId xmlns:a16="http://schemas.microsoft.com/office/drawing/2014/main" id="{BDBAC870-418F-9E5D-8BDC-43331A458832}"/>
              </a:ext>
            </a:extLst>
          </p:cNvPr>
          <p:cNvSpPr>
            <a:spLocks noGrp="1"/>
          </p:cNvSpPr>
          <p:nvPr>
            <p:ph type="pic" sz="quarter" idx="11"/>
          </p:nvPr>
        </p:nvSpPr>
        <p:spPr>
          <a:xfrm>
            <a:off x="6604000" y="1872675"/>
            <a:ext cx="5416550" cy="4112200"/>
          </a:xfrm>
          <a:prstGeom prst="rect">
            <a:avLst/>
          </a:prstGeom>
        </p:spPr>
        <p:txBody>
          <a:bodyPr/>
          <a:lstStyle>
            <a:lvl1pPr marL="0" indent="0">
              <a:buNone/>
              <a:defRPr/>
            </a:lvl1pPr>
          </a:lstStyle>
          <a:p>
            <a:endParaRPr lang="en-GB" dirty="0"/>
          </a:p>
        </p:txBody>
      </p:sp>
      <p:sp>
        <p:nvSpPr>
          <p:cNvPr id="2" name="Text Placeholder 23">
            <a:extLst>
              <a:ext uri="{FF2B5EF4-FFF2-40B4-BE49-F238E27FC236}">
                <a16:creationId xmlns:a16="http://schemas.microsoft.com/office/drawing/2014/main" id="{4EB4236B-46D7-9F30-FD48-3DECB26DA3F9}"/>
              </a:ext>
            </a:extLst>
          </p:cNvPr>
          <p:cNvSpPr>
            <a:spLocks noGrp="1"/>
          </p:cNvSpPr>
          <p:nvPr>
            <p:ph type="body" sz="quarter" idx="10" hasCustomPrompt="1"/>
          </p:nvPr>
        </p:nvSpPr>
        <p:spPr>
          <a:xfrm>
            <a:off x="2465384" y="4156365"/>
            <a:ext cx="4138616" cy="1828800"/>
          </a:xfrm>
          <a:prstGeom prst="rect">
            <a:avLst/>
          </a:prstGeom>
        </p:spPr>
        <p:txBody>
          <a:bodyPr lIns="0" rIns="0" anchor="t" anchorCtr="0">
            <a:noAutofit/>
          </a:bodyPr>
          <a:lstStyle>
            <a:lvl1pPr marL="0" indent="0">
              <a:buNone/>
              <a:defRPr sz="2800" b="1">
                <a:solidFill>
                  <a:schemeClr val="tx1"/>
                </a:solidFill>
                <a:latin typeface="Century Gothic"/>
                <a:cs typeface="Century Gothic"/>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Lesson X: Lesson Title</a:t>
            </a:r>
          </a:p>
        </p:txBody>
      </p:sp>
    </p:spTree>
    <p:extLst>
      <p:ext uri="{BB962C8B-B14F-4D97-AF65-F5344CB8AC3E}">
        <p14:creationId xmlns:p14="http://schemas.microsoft.com/office/powerpoint/2010/main" val="1343539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oup Tas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5FE7B1-3E82-67DC-7287-DA5C742F7FEC}"/>
              </a:ext>
            </a:extLst>
          </p:cNvPr>
          <p:cNvPicPr>
            <a:picLocks noChangeAspect="1" noChangeArrowheads="1"/>
          </p:cNvPicPr>
          <p:nvPr userDrawn="1"/>
        </p:nvPicPr>
        <p:blipFill>
          <a:blip r:embed="rId2"/>
          <a:srcRect/>
          <a:stretch/>
        </p:blipFill>
        <p:spPr bwMode="auto">
          <a:xfrm>
            <a:off x="11243844" y="5954195"/>
            <a:ext cx="752107" cy="75210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DB3FE52E-B78A-6B33-EB27-D455F04ECF69}"/>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4" name="Content Placeholder 2">
            <a:extLst>
              <a:ext uri="{FF2B5EF4-FFF2-40B4-BE49-F238E27FC236}">
                <a16:creationId xmlns:a16="http://schemas.microsoft.com/office/drawing/2014/main" id="{E1C7F8F7-07E5-0F1B-A91A-E4D77EC3E11E}"/>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3" name="Content Placeholder 2">
            <a:extLst>
              <a:ext uri="{FF2B5EF4-FFF2-40B4-BE49-F238E27FC236}">
                <a16:creationId xmlns:a16="http://schemas.microsoft.com/office/drawing/2014/main" id="{9DA9E740-B900-E6C1-9656-EB7B1AEBCC17}"/>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Group task</a:t>
            </a:r>
            <a:endParaRPr lang="en-GB" dirty="0"/>
          </a:p>
        </p:txBody>
      </p:sp>
      <p:sp>
        <p:nvSpPr>
          <p:cNvPr id="4" name="Text Placeholder 3">
            <a:extLst>
              <a:ext uri="{FF2B5EF4-FFF2-40B4-BE49-F238E27FC236}">
                <a16:creationId xmlns:a16="http://schemas.microsoft.com/office/drawing/2014/main" id="{067A2527-97B3-70E8-C0FB-FD8BFA54631F}"/>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3103791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vestigate">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C4A6C86F-91C2-CF0E-E5A1-1D22E537A2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5102" y="5946361"/>
            <a:ext cx="770085" cy="770085"/>
          </a:xfrm>
          <a:prstGeom prst="rect">
            <a:avLst/>
          </a:prstGeom>
        </p:spPr>
      </p:pic>
      <p:sp>
        <p:nvSpPr>
          <p:cNvPr id="9" name="Title 1">
            <a:extLst>
              <a:ext uri="{FF2B5EF4-FFF2-40B4-BE49-F238E27FC236}">
                <a16:creationId xmlns:a16="http://schemas.microsoft.com/office/drawing/2014/main" id="{CC566DAD-D33A-BABB-1E98-6D6CBE204BA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D1E1E3B9-F731-FAE9-62DC-C72E9FB218EF}"/>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3" name="Content Placeholder 2">
            <a:extLst>
              <a:ext uri="{FF2B5EF4-FFF2-40B4-BE49-F238E27FC236}">
                <a16:creationId xmlns:a16="http://schemas.microsoft.com/office/drawing/2014/main" id="{DFB3CC1D-4539-5932-389B-307E6F8EFAD2}"/>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Investigation</a:t>
            </a:r>
            <a:endParaRPr lang="en-GB" dirty="0"/>
          </a:p>
        </p:txBody>
      </p:sp>
      <p:sp>
        <p:nvSpPr>
          <p:cNvPr id="4" name="Text Placeholder 3">
            <a:extLst>
              <a:ext uri="{FF2B5EF4-FFF2-40B4-BE49-F238E27FC236}">
                <a16:creationId xmlns:a16="http://schemas.microsoft.com/office/drawing/2014/main" id="{DBAFBE23-8BF3-AC88-021B-E8AD60A8E468}"/>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2358575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r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4A38EC-4F78-54EF-C7E2-58904A351B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8208" y="5935519"/>
            <a:ext cx="793172" cy="793172"/>
          </a:xfrm>
          <a:prstGeom prst="rect">
            <a:avLst/>
          </a:prstGeom>
        </p:spPr>
      </p:pic>
      <p:sp>
        <p:nvSpPr>
          <p:cNvPr id="11" name="Title 1">
            <a:extLst>
              <a:ext uri="{FF2B5EF4-FFF2-40B4-BE49-F238E27FC236}">
                <a16:creationId xmlns:a16="http://schemas.microsoft.com/office/drawing/2014/main" id="{CAFE156E-9760-94EB-6E7D-1B5B1C2D86E8}"/>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F651AE7C-0BB3-910E-CD9D-30DF7EA13923}"/>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4" name="Content Placeholder 2">
            <a:extLst>
              <a:ext uri="{FF2B5EF4-FFF2-40B4-BE49-F238E27FC236}">
                <a16:creationId xmlns:a16="http://schemas.microsoft.com/office/drawing/2014/main" id="{07F92BE0-4D53-99FC-BCF6-7678EDEBAB77}"/>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Write</a:t>
            </a:r>
            <a:endParaRPr lang="en-GB" dirty="0"/>
          </a:p>
        </p:txBody>
      </p:sp>
      <p:sp>
        <p:nvSpPr>
          <p:cNvPr id="5" name="Text Placeholder 3">
            <a:extLst>
              <a:ext uri="{FF2B5EF4-FFF2-40B4-BE49-F238E27FC236}">
                <a16:creationId xmlns:a16="http://schemas.microsoft.com/office/drawing/2014/main" id="{B3AD3963-439F-2D8B-C3DE-A99BE279D3AF}"/>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3347405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KS2_Learning review_Single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1" name="Text Placeholder 3">
            <a:extLst>
              <a:ext uri="{FF2B5EF4-FFF2-40B4-BE49-F238E27FC236}">
                <a16:creationId xmlns:a16="http://schemas.microsoft.com/office/drawing/2014/main" id="{BF01BD9E-9B25-10E8-E18E-40FCFB747664}"/>
              </a:ext>
            </a:extLst>
          </p:cNvPr>
          <p:cNvSpPr txBox="1">
            <a:spLocks/>
          </p:cNvSpPr>
          <p:nvPr userDrawn="1"/>
        </p:nvSpPr>
        <p:spPr>
          <a:xfrm>
            <a:off x="473075" y="1496849"/>
            <a:ext cx="4401004" cy="1625321"/>
          </a:xfrm>
          <a:prstGeom prst="wedgeRoundRectCallout">
            <a:avLst>
              <a:gd name="adj1" fmla="val 31677"/>
              <a:gd name="adj2" fmla="val 77483"/>
              <a:gd name="adj3" fmla="val 16667"/>
            </a:avLst>
          </a:prstGeom>
          <a:solidFill>
            <a:srgbClr val="EFE5F1"/>
          </a:solidFill>
          <a:ln>
            <a:noFill/>
          </a:ln>
        </p:spPr>
        <p:txBody>
          <a:bodyPr vert="horz" lIns="91440" tIns="45720" rIns="91440" bIns="45720" rtlCol="0"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800" dirty="0">
                <a:latin typeface="Century Gothic"/>
                <a:cs typeface="Century Gothic"/>
              </a:rPr>
              <a:t>Can you tell your partner an answer to the lesson question?</a:t>
            </a:r>
          </a:p>
        </p:txBody>
      </p:sp>
      <p:sp>
        <p:nvSpPr>
          <p:cNvPr id="18" name="Title 1">
            <a:extLst>
              <a:ext uri="{FF2B5EF4-FFF2-40B4-BE49-F238E27FC236}">
                <a16:creationId xmlns:a16="http://schemas.microsoft.com/office/drawing/2014/main" id="{A0AE037C-B423-541F-D4B3-B70F08BAD393}"/>
              </a:ext>
            </a:extLst>
          </p:cNvPr>
          <p:cNvSpPr>
            <a:spLocks noGrp="1"/>
          </p:cNvSpPr>
          <p:nvPr>
            <p:ph type="title" hasCustomPrompt="1"/>
          </p:nvPr>
        </p:nvSpPr>
        <p:spPr>
          <a:xfrm>
            <a:off x="473075" y="418461"/>
            <a:ext cx="10333470" cy="522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Add lesson title</a:t>
            </a:r>
            <a:endParaRPr lang="en-US" dirty="0"/>
          </a:p>
        </p:txBody>
      </p:sp>
      <p:pic>
        <p:nvPicPr>
          <p:cNvPr id="13" name="Picture 12">
            <a:extLst>
              <a:ext uri="{FF2B5EF4-FFF2-40B4-BE49-F238E27FC236}">
                <a16:creationId xmlns:a16="http://schemas.microsoft.com/office/drawing/2014/main" id="{C03A51BD-5E53-31DB-5091-A7C9814602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16387" y="3011070"/>
            <a:ext cx="3640327" cy="3837693"/>
          </a:xfrm>
          <a:prstGeom prst="rect">
            <a:avLst/>
          </a:prstGeom>
        </p:spPr>
      </p:pic>
      <p:sp>
        <p:nvSpPr>
          <p:cNvPr id="14" name="Text Placeholder 3">
            <a:extLst>
              <a:ext uri="{FF2B5EF4-FFF2-40B4-BE49-F238E27FC236}">
                <a16:creationId xmlns:a16="http://schemas.microsoft.com/office/drawing/2014/main" id="{A984E279-1F49-541F-FA38-FC5637C7441D}"/>
              </a:ext>
            </a:extLst>
          </p:cNvPr>
          <p:cNvSpPr txBox="1">
            <a:spLocks/>
          </p:cNvSpPr>
          <p:nvPr userDrawn="1"/>
        </p:nvSpPr>
        <p:spPr>
          <a:xfrm>
            <a:off x="6355141" y="1496849"/>
            <a:ext cx="4451404" cy="1625321"/>
          </a:xfrm>
          <a:prstGeom prst="wedgeRoundRectCallout">
            <a:avLst>
              <a:gd name="adj1" fmla="val -32426"/>
              <a:gd name="adj2" fmla="val 76462"/>
              <a:gd name="adj3" fmla="val 16667"/>
            </a:avLst>
          </a:prstGeom>
          <a:solidFill>
            <a:srgbClr val="EFE5F1"/>
          </a:solidFill>
          <a:ln>
            <a:noFill/>
          </a:ln>
        </p:spPr>
        <p:txBody>
          <a:bodyPr vert="horz" lIns="91440" tIns="45720" rIns="91440" bIns="45720" rtlCol="0"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800" dirty="0">
                <a:latin typeface="Century Gothic"/>
                <a:cs typeface="Century Gothic"/>
              </a:rPr>
              <a:t>What key learning helps you to answer the lesson question?</a:t>
            </a:r>
          </a:p>
        </p:txBody>
      </p:sp>
      <p:sp>
        <p:nvSpPr>
          <p:cNvPr id="3" name="Content Placeholder 2">
            <a:extLst>
              <a:ext uri="{FF2B5EF4-FFF2-40B4-BE49-F238E27FC236}">
                <a16:creationId xmlns:a16="http://schemas.microsoft.com/office/drawing/2014/main" id="{6442EEDD-AC48-BE7A-A29E-4C9838B32342}"/>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Learning review</a:t>
            </a:r>
            <a:endParaRPr lang="en-GB" dirty="0"/>
          </a:p>
        </p:txBody>
      </p:sp>
      <p:sp>
        <p:nvSpPr>
          <p:cNvPr id="4" name="Text Placeholder 3">
            <a:extLst>
              <a:ext uri="{FF2B5EF4-FFF2-40B4-BE49-F238E27FC236}">
                <a16:creationId xmlns:a16="http://schemas.microsoft.com/office/drawing/2014/main" id="{A45C004E-F12B-2BC9-7C86-3DE2AAFAF602}"/>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783711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KS2_Learning review_2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1" name="Text Placeholder 3">
            <a:extLst>
              <a:ext uri="{FF2B5EF4-FFF2-40B4-BE49-F238E27FC236}">
                <a16:creationId xmlns:a16="http://schemas.microsoft.com/office/drawing/2014/main" id="{BF01BD9E-9B25-10E8-E18E-40FCFB747664}"/>
              </a:ext>
            </a:extLst>
          </p:cNvPr>
          <p:cNvSpPr txBox="1">
            <a:spLocks/>
          </p:cNvSpPr>
          <p:nvPr userDrawn="1"/>
        </p:nvSpPr>
        <p:spPr>
          <a:xfrm>
            <a:off x="473075" y="1496849"/>
            <a:ext cx="4401004" cy="1625321"/>
          </a:xfrm>
          <a:prstGeom prst="wedgeRoundRectCallout">
            <a:avLst>
              <a:gd name="adj1" fmla="val 31677"/>
              <a:gd name="adj2" fmla="val 77483"/>
              <a:gd name="adj3" fmla="val 16667"/>
            </a:avLst>
          </a:prstGeom>
          <a:solidFill>
            <a:srgbClr val="EFE5F1"/>
          </a:solidFill>
          <a:ln>
            <a:noFill/>
          </a:ln>
        </p:spPr>
        <p:txBody>
          <a:bodyPr vert="horz" lIns="91440" tIns="45720" rIns="91440" bIns="45720" rtlCol="0"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800" dirty="0">
                <a:latin typeface="Century Gothic"/>
                <a:cs typeface="Century Gothic"/>
              </a:rPr>
              <a:t>Can you tell your partner an answer to the lesson question?</a:t>
            </a:r>
          </a:p>
        </p:txBody>
      </p:sp>
      <p:pic>
        <p:nvPicPr>
          <p:cNvPr id="15" name="Picture 14">
            <a:extLst>
              <a:ext uri="{FF2B5EF4-FFF2-40B4-BE49-F238E27FC236}">
                <a16:creationId xmlns:a16="http://schemas.microsoft.com/office/drawing/2014/main" id="{6DB8E41D-B80A-A784-8ED6-7BD8220EBD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16387" y="3011070"/>
            <a:ext cx="3640327" cy="3837693"/>
          </a:xfrm>
          <a:prstGeom prst="rect">
            <a:avLst/>
          </a:prstGeom>
        </p:spPr>
      </p:pic>
      <p:sp>
        <p:nvSpPr>
          <p:cNvPr id="18" name="Title 1">
            <a:extLst>
              <a:ext uri="{FF2B5EF4-FFF2-40B4-BE49-F238E27FC236}">
                <a16:creationId xmlns:a16="http://schemas.microsoft.com/office/drawing/2014/main" id="{A0AE037C-B423-541F-D4B3-B70F08BAD393}"/>
              </a:ext>
            </a:extLst>
          </p:cNvPr>
          <p:cNvSpPr>
            <a:spLocks noGrp="1"/>
          </p:cNvSpPr>
          <p:nvPr>
            <p:ph type="title" hasCustomPrompt="1"/>
          </p:nvPr>
        </p:nvSpPr>
        <p:spPr>
          <a:xfrm>
            <a:off x="473075" y="418461"/>
            <a:ext cx="10333470" cy="936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Add lesson title,</a:t>
            </a:r>
            <a:br>
              <a:rPr lang="en-GB" dirty="0"/>
            </a:br>
            <a:r>
              <a:rPr lang="en-GB" dirty="0"/>
              <a:t>which will usually run to two lines</a:t>
            </a:r>
            <a:endParaRPr lang="en-US" dirty="0"/>
          </a:p>
        </p:txBody>
      </p:sp>
      <p:sp>
        <p:nvSpPr>
          <p:cNvPr id="13" name="Text Placeholder 3">
            <a:extLst>
              <a:ext uri="{FF2B5EF4-FFF2-40B4-BE49-F238E27FC236}">
                <a16:creationId xmlns:a16="http://schemas.microsoft.com/office/drawing/2014/main" id="{4C474EE9-8869-D631-E87A-32413013CBF5}"/>
              </a:ext>
            </a:extLst>
          </p:cNvPr>
          <p:cNvSpPr txBox="1">
            <a:spLocks/>
          </p:cNvSpPr>
          <p:nvPr userDrawn="1"/>
        </p:nvSpPr>
        <p:spPr>
          <a:xfrm>
            <a:off x="6355141" y="1496849"/>
            <a:ext cx="4451404" cy="1625321"/>
          </a:xfrm>
          <a:prstGeom prst="wedgeRoundRectCallout">
            <a:avLst>
              <a:gd name="adj1" fmla="val -32426"/>
              <a:gd name="adj2" fmla="val 76462"/>
              <a:gd name="adj3" fmla="val 16667"/>
            </a:avLst>
          </a:prstGeom>
          <a:solidFill>
            <a:srgbClr val="EFE5F1"/>
          </a:solidFill>
          <a:ln>
            <a:noFill/>
          </a:ln>
        </p:spPr>
        <p:txBody>
          <a:bodyPr vert="horz" lIns="91440" tIns="45720" rIns="91440" bIns="45720" rtlCol="0"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800" dirty="0">
                <a:latin typeface="Century Gothic"/>
                <a:cs typeface="Century Gothic"/>
              </a:rPr>
              <a:t>What key learning helps you to answer the lesson question?</a:t>
            </a:r>
          </a:p>
        </p:txBody>
      </p:sp>
      <p:sp>
        <p:nvSpPr>
          <p:cNvPr id="3" name="Content Placeholder 2">
            <a:extLst>
              <a:ext uri="{FF2B5EF4-FFF2-40B4-BE49-F238E27FC236}">
                <a16:creationId xmlns:a16="http://schemas.microsoft.com/office/drawing/2014/main" id="{F048D999-5888-15FD-4B13-F10CD60C8451}"/>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Learning review</a:t>
            </a:r>
            <a:endParaRPr lang="en-GB" dirty="0"/>
          </a:p>
        </p:txBody>
      </p:sp>
      <p:sp>
        <p:nvSpPr>
          <p:cNvPr id="4" name="Text Placeholder 3">
            <a:extLst>
              <a:ext uri="{FF2B5EF4-FFF2-40B4-BE49-F238E27FC236}">
                <a16:creationId xmlns:a16="http://schemas.microsoft.com/office/drawing/2014/main" id="{EDDA405F-7992-0FC8-9E0F-8B8486AC21E4}"/>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165812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KS2_Learning review_Single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0" name="Text Placeholder 3">
            <a:extLst>
              <a:ext uri="{FF2B5EF4-FFF2-40B4-BE49-F238E27FC236}">
                <a16:creationId xmlns:a16="http://schemas.microsoft.com/office/drawing/2014/main" id="{F802EB4C-E85F-35A8-C0FF-71315690BBE4}"/>
              </a:ext>
            </a:extLst>
          </p:cNvPr>
          <p:cNvSpPr txBox="1">
            <a:spLocks/>
          </p:cNvSpPr>
          <p:nvPr userDrawn="1"/>
        </p:nvSpPr>
        <p:spPr>
          <a:xfrm>
            <a:off x="6355141" y="1496849"/>
            <a:ext cx="4451404" cy="1625321"/>
          </a:xfrm>
          <a:prstGeom prst="wedgeRoundRectCallout">
            <a:avLst>
              <a:gd name="adj1" fmla="val -33048"/>
              <a:gd name="adj2" fmla="val 99761"/>
              <a:gd name="adj3" fmla="val 16667"/>
            </a:avLst>
          </a:prstGeom>
          <a:solidFill>
            <a:srgbClr val="EFE5F1"/>
          </a:solidFill>
          <a:ln>
            <a:noFill/>
          </a:ln>
        </p:spPr>
        <p:txBody>
          <a:bodyPr vert="horz" lIns="91440" tIns="45720" rIns="91440" bIns="45720" rtlCol="0"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800" dirty="0">
                <a:latin typeface="Century Gothic"/>
                <a:cs typeface="Century Gothic"/>
              </a:rPr>
              <a:t>What key learning helps you to answer the lesson question?</a:t>
            </a:r>
          </a:p>
        </p:txBody>
      </p:sp>
      <p:sp>
        <p:nvSpPr>
          <p:cNvPr id="11" name="Text Placeholder 3">
            <a:extLst>
              <a:ext uri="{FF2B5EF4-FFF2-40B4-BE49-F238E27FC236}">
                <a16:creationId xmlns:a16="http://schemas.microsoft.com/office/drawing/2014/main" id="{BF01BD9E-9B25-10E8-E18E-40FCFB747664}"/>
              </a:ext>
            </a:extLst>
          </p:cNvPr>
          <p:cNvSpPr txBox="1">
            <a:spLocks/>
          </p:cNvSpPr>
          <p:nvPr userDrawn="1"/>
        </p:nvSpPr>
        <p:spPr>
          <a:xfrm>
            <a:off x="473075" y="1496849"/>
            <a:ext cx="4401004" cy="1625321"/>
          </a:xfrm>
          <a:prstGeom prst="wedgeRoundRectCallout">
            <a:avLst>
              <a:gd name="adj1" fmla="val 31677"/>
              <a:gd name="adj2" fmla="val 77483"/>
              <a:gd name="adj3" fmla="val 16667"/>
            </a:avLst>
          </a:prstGeom>
          <a:solidFill>
            <a:srgbClr val="EFE5F1"/>
          </a:solidFill>
          <a:ln>
            <a:noFill/>
          </a:ln>
        </p:spPr>
        <p:txBody>
          <a:bodyPr vert="horz" lIns="91440" tIns="45720" rIns="91440" bIns="45720" rtlCol="0"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800" dirty="0">
                <a:latin typeface="Century Gothic"/>
                <a:cs typeface="Century Gothic"/>
              </a:rPr>
              <a:t>Can you tell your partner an answer to the lesson question?</a:t>
            </a:r>
          </a:p>
        </p:txBody>
      </p:sp>
      <p:pic>
        <p:nvPicPr>
          <p:cNvPr id="15" name="Picture 14" descr="A picture containing toy, doll&#10;&#10;Description automatically generated">
            <a:extLst>
              <a:ext uri="{FF2B5EF4-FFF2-40B4-BE49-F238E27FC236}">
                <a16:creationId xmlns:a16="http://schemas.microsoft.com/office/drawing/2014/main" id="{6DB8E41D-B80A-A784-8ED6-7BD8220EBD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16387" y="2826328"/>
            <a:ext cx="3815569" cy="4022436"/>
          </a:xfrm>
          <a:prstGeom prst="rect">
            <a:avLst/>
          </a:prstGeom>
        </p:spPr>
      </p:pic>
      <p:sp>
        <p:nvSpPr>
          <p:cNvPr id="18" name="Title 1">
            <a:extLst>
              <a:ext uri="{FF2B5EF4-FFF2-40B4-BE49-F238E27FC236}">
                <a16:creationId xmlns:a16="http://schemas.microsoft.com/office/drawing/2014/main" id="{A0AE037C-B423-541F-D4B3-B70F08BAD393}"/>
              </a:ext>
            </a:extLst>
          </p:cNvPr>
          <p:cNvSpPr>
            <a:spLocks noGrp="1"/>
          </p:cNvSpPr>
          <p:nvPr>
            <p:ph type="title" hasCustomPrompt="1"/>
          </p:nvPr>
        </p:nvSpPr>
        <p:spPr>
          <a:xfrm>
            <a:off x="473075" y="418461"/>
            <a:ext cx="10333470" cy="522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Add lesson title</a:t>
            </a:r>
            <a:endParaRPr lang="en-US" dirty="0"/>
          </a:p>
        </p:txBody>
      </p:sp>
      <p:sp>
        <p:nvSpPr>
          <p:cNvPr id="3" name="Content Placeholder 2">
            <a:extLst>
              <a:ext uri="{FF2B5EF4-FFF2-40B4-BE49-F238E27FC236}">
                <a16:creationId xmlns:a16="http://schemas.microsoft.com/office/drawing/2014/main" id="{6BA82F14-7839-CFA7-EBFD-B57A8813EE0D}"/>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Learning review</a:t>
            </a:r>
            <a:endParaRPr lang="en-GB" dirty="0"/>
          </a:p>
        </p:txBody>
      </p:sp>
      <p:sp>
        <p:nvSpPr>
          <p:cNvPr id="4" name="Text Placeholder 3">
            <a:extLst>
              <a:ext uri="{FF2B5EF4-FFF2-40B4-BE49-F238E27FC236}">
                <a16:creationId xmlns:a16="http://schemas.microsoft.com/office/drawing/2014/main" id="{49D89443-8247-3552-D9D7-805D784C2130}"/>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3486247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KS2_Learning review_2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0" name="Text Placeholder 3">
            <a:extLst>
              <a:ext uri="{FF2B5EF4-FFF2-40B4-BE49-F238E27FC236}">
                <a16:creationId xmlns:a16="http://schemas.microsoft.com/office/drawing/2014/main" id="{F802EB4C-E85F-35A8-C0FF-71315690BBE4}"/>
              </a:ext>
            </a:extLst>
          </p:cNvPr>
          <p:cNvSpPr txBox="1">
            <a:spLocks/>
          </p:cNvSpPr>
          <p:nvPr userDrawn="1"/>
        </p:nvSpPr>
        <p:spPr>
          <a:xfrm>
            <a:off x="6355141" y="1496849"/>
            <a:ext cx="4451404" cy="1625321"/>
          </a:xfrm>
          <a:prstGeom prst="wedgeRoundRectCallout">
            <a:avLst>
              <a:gd name="adj1" fmla="val -33048"/>
              <a:gd name="adj2" fmla="val 99761"/>
              <a:gd name="adj3" fmla="val 16667"/>
            </a:avLst>
          </a:prstGeom>
          <a:solidFill>
            <a:srgbClr val="EFE5F1"/>
          </a:solidFill>
          <a:ln>
            <a:noFill/>
          </a:ln>
        </p:spPr>
        <p:txBody>
          <a:bodyPr vert="horz" lIns="91440" tIns="45720" rIns="91440" bIns="45720" rtlCol="0"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800" dirty="0">
                <a:latin typeface="Century Gothic"/>
                <a:cs typeface="Century Gothic"/>
              </a:rPr>
              <a:t>What key learning helps you to answer the lesson question?</a:t>
            </a:r>
          </a:p>
        </p:txBody>
      </p:sp>
      <p:sp>
        <p:nvSpPr>
          <p:cNvPr id="11" name="Text Placeholder 3">
            <a:extLst>
              <a:ext uri="{FF2B5EF4-FFF2-40B4-BE49-F238E27FC236}">
                <a16:creationId xmlns:a16="http://schemas.microsoft.com/office/drawing/2014/main" id="{BF01BD9E-9B25-10E8-E18E-40FCFB747664}"/>
              </a:ext>
            </a:extLst>
          </p:cNvPr>
          <p:cNvSpPr txBox="1">
            <a:spLocks/>
          </p:cNvSpPr>
          <p:nvPr userDrawn="1"/>
        </p:nvSpPr>
        <p:spPr>
          <a:xfrm>
            <a:off x="473075" y="1496849"/>
            <a:ext cx="4401004" cy="1625321"/>
          </a:xfrm>
          <a:prstGeom prst="wedgeRoundRectCallout">
            <a:avLst>
              <a:gd name="adj1" fmla="val 31677"/>
              <a:gd name="adj2" fmla="val 77483"/>
              <a:gd name="adj3" fmla="val 16667"/>
            </a:avLst>
          </a:prstGeom>
          <a:solidFill>
            <a:srgbClr val="EFE5F1"/>
          </a:solidFill>
          <a:ln>
            <a:noFill/>
          </a:ln>
        </p:spPr>
        <p:txBody>
          <a:bodyPr vert="horz" lIns="91440" tIns="45720" rIns="91440" bIns="45720" rtlCol="0"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800" dirty="0">
                <a:latin typeface="Century Gothic"/>
                <a:cs typeface="Century Gothic"/>
              </a:rPr>
              <a:t>Can you tell your partner an answer to the lesson question?</a:t>
            </a:r>
          </a:p>
        </p:txBody>
      </p:sp>
      <p:pic>
        <p:nvPicPr>
          <p:cNvPr id="15" name="Picture 14" descr="A picture containing toy, doll&#10;&#10;Description automatically generated">
            <a:extLst>
              <a:ext uri="{FF2B5EF4-FFF2-40B4-BE49-F238E27FC236}">
                <a16:creationId xmlns:a16="http://schemas.microsoft.com/office/drawing/2014/main" id="{6DB8E41D-B80A-A784-8ED6-7BD8220EBD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16387" y="2826328"/>
            <a:ext cx="3815569" cy="4022436"/>
          </a:xfrm>
          <a:prstGeom prst="rect">
            <a:avLst/>
          </a:prstGeom>
        </p:spPr>
      </p:pic>
      <p:sp>
        <p:nvSpPr>
          <p:cNvPr id="18" name="Title 1">
            <a:extLst>
              <a:ext uri="{FF2B5EF4-FFF2-40B4-BE49-F238E27FC236}">
                <a16:creationId xmlns:a16="http://schemas.microsoft.com/office/drawing/2014/main" id="{A0AE037C-B423-541F-D4B3-B70F08BAD393}"/>
              </a:ext>
            </a:extLst>
          </p:cNvPr>
          <p:cNvSpPr>
            <a:spLocks noGrp="1"/>
          </p:cNvSpPr>
          <p:nvPr>
            <p:ph type="title" hasCustomPrompt="1"/>
          </p:nvPr>
        </p:nvSpPr>
        <p:spPr>
          <a:xfrm>
            <a:off x="473075" y="418461"/>
            <a:ext cx="10333470" cy="936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Add lesson title,</a:t>
            </a:r>
            <a:br>
              <a:rPr lang="en-GB" dirty="0"/>
            </a:br>
            <a:r>
              <a:rPr lang="en-GB" dirty="0"/>
              <a:t>which will usually run to two lines</a:t>
            </a:r>
            <a:endParaRPr lang="en-US" dirty="0"/>
          </a:p>
        </p:txBody>
      </p:sp>
      <p:sp>
        <p:nvSpPr>
          <p:cNvPr id="3" name="Content Placeholder 2">
            <a:extLst>
              <a:ext uri="{FF2B5EF4-FFF2-40B4-BE49-F238E27FC236}">
                <a16:creationId xmlns:a16="http://schemas.microsoft.com/office/drawing/2014/main" id="{06D380AB-DE45-E56E-5534-508638EAD72E}"/>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Learning review</a:t>
            </a:r>
            <a:endParaRPr lang="en-GB" dirty="0"/>
          </a:p>
        </p:txBody>
      </p:sp>
      <p:sp>
        <p:nvSpPr>
          <p:cNvPr id="4" name="Text Placeholder 3">
            <a:extLst>
              <a:ext uri="{FF2B5EF4-FFF2-40B4-BE49-F238E27FC236}">
                <a16:creationId xmlns:a16="http://schemas.microsoft.com/office/drawing/2014/main" id="{5472F672-1957-F6FD-C369-4B5BDA5ADC75}"/>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1203915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Y6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D998D0-C707-69F3-503C-0980BE1EBDD1}"/>
              </a:ext>
            </a:extLst>
          </p:cNvPr>
          <p:cNvSpPr/>
          <p:nvPr userDrawn="1"/>
        </p:nvSpPr>
        <p:spPr>
          <a:xfrm>
            <a:off x="0" y="1607175"/>
            <a:ext cx="12192000" cy="4692026"/>
          </a:xfrm>
          <a:prstGeom prst="rect">
            <a:avLst/>
          </a:prstGeom>
          <a:solidFill>
            <a:srgbClr val="C7ACC7">
              <a:alpha val="2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3BF5FB3E-3865-E44D-E89D-B78F3E35784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597" t="3320" r="-1248" b="-704"/>
          <a:stretch/>
        </p:blipFill>
        <p:spPr>
          <a:xfrm>
            <a:off x="0" y="1607175"/>
            <a:ext cx="2296844" cy="4971424"/>
          </a:xfrm>
          <a:prstGeom prst="rect">
            <a:avLst/>
          </a:prstGeom>
        </p:spPr>
      </p:pic>
      <p:pic>
        <p:nvPicPr>
          <p:cNvPr id="14" name="Graphic 13">
            <a:extLst>
              <a:ext uri="{FF2B5EF4-FFF2-40B4-BE49-F238E27FC236}">
                <a16:creationId xmlns:a16="http://schemas.microsoft.com/office/drawing/2014/main" id="{221B4EA0-AC94-2EEF-7488-A6D08B65E7F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55999" y="2038383"/>
            <a:ext cx="1206500" cy="1431260"/>
          </a:xfrm>
          <a:prstGeom prst="rect">
            <a:avLst/>
          </a:prstGeom>
        </p:spPr>
      </p:pic>
      <p:sp>
        <p:nvSpPr>
          <p:cNvPr id="15" name="Rectangle 14">
            <a:extLst>
              <a:ext uri="{FF2B5EF4-FFF2-40B4-BE49-F238E27FC236}">
                <a16:creationId xmlns:a16="http://schemas.microsoft.com/office/drawing/2014/main" id="{60AF1A33-996D-EB38-E599-C2D3F6EBB8AD}"/>
              </a:ext>
            </a:extLst>
          </p:cNvPr>
          <p:cNvSpPr/>
          <p:nvPr userDrawn="1"/>
        </p:nvSpPr>
        <p:spPr>
          <a:xfrm>
            <a:off x="0" y="6156560"/>
            <a:ext cx="12192000" cy="701439"/>
          </a:xfrm>
          <a:prstGeom prst="rect">
            <a:avLst/>
          </a:prstGeom>
          <a:solidFill>
            <a:srgbClr val="0E2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A picture containing text, clipart&#10;&#10;Description automatically generated">
            <a:extLst>
              <a:ext uri="{FF2B5EF4-FFF2-40B4-BE49-F238E27FC236}">
                <a16:creationId xmlns:a16="http://schemas.microsoft.com/office/drawing/2014/main" id="{AF07787F-51BA-4F8A-B56F-217B5A3D580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4883" y="287165"/>
            <a:ext cx="3281741" cy="1048911"/>
          </a:xfrm>
          <a:prstGeom prst="rect">
            <a:avLst/>
          </a:prstGeom>
        </p:spPr>
      </p:pic>
      <p:pic>
        <p:nvPicPr>
          <p:cNvPr id="22" name="Picture 21">
            <a:extLst>
              <a:ext uri="{FF2B5EF4-FFF2-40B4-BE49-F238E27FC236}">
                <a16:creationId xmlns:a16="http://schemas.microsoft.com/office/drawing/2014/main" id="{74E4E49C-B5CE-E335-383B-B7D7E2F891D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37311" y="6175863"/>
            <a:ext cx="2130243" cy="660784"/>
          </a:xfrm>
          <a:prstGeom prst="rect">
            <a:avLst/>
          </a:prstGeom>
        </p:spPr>
      </p:pic>
      <p:sp>
        <p:nvSpPr>
          <p:cNvPr id="18" name="Title 1">
            <a:extLst>
              <a:ext uri="{FF2B5EF4-FFF2-40B4-BE49-F238E27FC236}">
                <a16:creationId xmlns:a16="http://schemas.microsoft.com/office/drawing/2014/main" id="{DECD25A2-E44B-3533-8802-25833DC40903}"/>
              </a:ext>
            </a:extLst>
          </p:cNvPr>
          <p:cNvSpPr>
            <a:spLocks noGrp="1"/>
          </p:cNvSpPr>
          <p:nvPr>
            <p:ph type="title" hasCustomPrompt="1"/>
          </p:nvPr>
        </p:nvSpPr>
        <p:spPr>
          <a:xfrm>
            <a:off x="2461000" y="1872675"/>
            <a:ext cx="4143000" cy="2219034"/>
          </a:xfrm>
          <a:prstGeom prst="rect">
            <a:avLst/>
          </a:prstGeom>
        </p:spPr>
        <p:txBody>
          <a:bodyPr lIns="0" rIns="0" anchor="b" anchorCtr="0">
            <a:noAutofit/>
          </a:bodyPr>
          <a:lstStyle>
            <a:lvl1pPr>
              <a:defRPr sz="3600" b="1">
                <a:solidFill>
                  <a:srgbClr val="8E71A5"/>
                </a:solidFill>
                <a:latin typeface="Century Gothic"/>
                <a:cs typeface="Century Gothic"/>
              </a:defRPr>
            </a:lvl1pPr>
          </a:lstStyle>
          <a:p>
            <a:r>
              <a:rPr lang="en-GB" dirty="0"/>
              <a:t>Unit X: Unit Title</a:t>
            </a:r>
            <a:endParaRPr lang="en-US" dirty="0"/>
          </a:p>
        </p:txBody>
      </p:sp>
      <p:sp>
        <p:nvSpPr>
          <p:cNvPr id="20" name="Text Placeholder 23">
            <a:extLst>
              <a:ext uri="{FF2B5EF4-FFF2-40B4-BE49-F238E27FC236}">
                <a16:creationId xmlns:a16="http://schemas.microsoft.com/office/drawing/2014/main" id="{9835E372-17E6-ED8E-733B-3218E6DC0B76}"/>
              </a:ext>
            </a:extLst>
          </p:cNvPr>
          <p:cNvSpPr>
            <a:spLocks noGrp="1"/>
          </p:cNvSpPr>
          <p:nvPr>
            <p:ph type="body" sz="quarter" idx="10" hasCustomPrompt="1"/>
          </p:nvPr>
        </p:nvSpPr>
        <p:spPr>
          <a:xfrm>
            <a:off x="2465384" y="4156365"/>
            <a:ext cx="2226689" cy="1828800"/>
          </a:xfrm>
          <a:prstGeom prst="rect">
            <a:avLst/>
          </a:prstGeom>
        </p:spPr>
        <p:txBody>
          <a:bodyPr lIns="0" rIns="0" anchor="t" anchorCtr="0">
            <a:noAutofit/>
          </a:bodyPr>
          <a:lstStyle>
            <a:lvl1pPr marL="0" indent="0">
              <a:buNone/>
              <a:defRPr sz="3600" b="1">
                <a:solidFill>
                  <a:schemeClr val="tx1"/>
                </a:solidFill>
                <a:latin typeface="Century Gothic"/>
                <a:cs typeface="Century Gothic"/>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Lesson X</a:t>
            </a:r>
          </a:p>
        </p:txBody>
      </p:sp>
      <p:sp>
        <p:nvSpPr>
          <p:cNvPr id="21" name="Picture Placeholder 3">
            <a:extLst>
              <a:ext uri="{FF2B5EF4-FFF2-40B4-BE49-F238E27FC236}">
                <a16:creationId xmlns:a16="http://schemas.microsoft.com/office/drawing/2014/main" id="{48E1CE39-D2BE-75EB-B194-FCE45B72E241}"/>
              </a:ext>
            </a:extLst>
          </p:cNvPr>
          <p:cNvSpPr>
            <a:spLocks noGrp="1"/>
          </p:cNvSpPr>
          <p:nvPr>
            <p:ph type="pic" sz="quarter" idx="11"/>
          </p:nvPr>
        </p:nvSpPr>
        <p:spPr>
          <a:xfrm>
            <a:off x="6604000" y="1872675"/>
            <a:ext cx="5416550" cy="411220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4034132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quiry Ques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Enquiry Question</a:t>
            </a:r>
          </a:p>
          <a:p>
            <a:pPr marL="0" indent="0">
              <a:buFont typeface="Arial" panose="020B0604020202020204" pitchFamily="34" charset="0"/>
              <a:buNone/>
            </a:pPr>
            <a:endParaRPr lang="en-GB" dirty="0"/>
          </a:p>
        </p:txBody>
      </p:sp>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This is the unit enquiry question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493423" y="2462645"/>
            <a:ext cx="4143232" cy="4395355"/>
          </a:xfrm>
          <a:prstGeom prst="rect">
            <a:avLst/>
          </a:prstGeom>
        </p:spPr>
        <p:txBody>
          <a:bodyPr/>
          <a:lstStyle>
            <a:lvl1pPr marL="0" indent="0">
              <a:lnSpc>
                <a:spcPct val="100000"/>
              </a:lnSpc>
              <a:buNone/>
              <a:defRPr>
                <a:latin typeface="Century Gothic" panose="020B0502020202020204" pitchFamily="34" charset="0"/>
              </a:defRPr>
            </a:lvl1pPr>
          </a:lstStyle>
          <a:p>
            <a:r>
              <a:rPr lang="en-GB" dirty="0"/>
              <a:t>Insert character artwork</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Tree>
    <p:extLst>
      <p:ext uri="{BB962C8B-B14F-4D97-AF65-F5344CB8AC3E}">
        <p14:creationId xmlns:p14="http://schemas.microsoft.com/office/powerpoint/2010/main" val="174770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Existing knowled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2764" y="5950156"/>
            <a:ext cx="762738" cy="762738"/>
          </a:xfrm>
          <a:prstGeom prst="rect">
            <a:avLst/>
          </a:prstGeom>
        </p:spPr>
      </p:pic>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Existing Knowledge</a:t>
            </a:r>
          </a:p>
          <a:p>
            <a:pPr marL="0" indent="0">
              <a:buFont typeface="Arial" panose="020B0604020202020204" pitchFamily="34" charset="0"/>
              <a:buNone/>
            </a:pPr>
            <a:endParaRPr lang="en-GB" dirty="0"/>
          </a:p>
        </p:txBody>
      </p:sp>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p:nvPr>
        </p:nvSpPr>
        <p:spPr>
          <a:xfrm>
            <a:off x="1037359" y="1672937"/>
            <a:ext cx="4573732" cy="2020888"/>
          </a:xfrm>
          <a:prstGeom prst="wedgeRoundRectCallout">
            <a:avLst>
              <a:gd name="adj1" fmla="val -35827"/>
              <a:gd name="adj2" fmla="val 6815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3963428A-62A0-7ADF-AFE9-A496E76911B5}"/>
              </a:ext>
            </a:extLst>
          </p:cNvPr>
          <p:cNvSpPr>
            <a:spLocks noGrp="1"/>
          </p:cNvSpPr>
          <p:nvPr>
            <p:ph type="body" sz="quarter" idx="11"/>
          </p:nvPr>
        </p:nvSpPr>
        <p:spPr>
          <a:xfrm>
            <a:off x="5869304" y="1672937"/>
            <a:ext cx="4573732" cy="2020888"/>
          </a:xfrm>
          <a:prstGeom prst="wedgeRoundRectCallout">
            <a:avLst>
              <a:gd name="adj1" fmla="val 34146"/>
              <a:gd name="adj2" fmla="val 72783"/>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2941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3 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221B4EA0-AC94-2EEF-7488-A6D08B65E7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999" y="1998363"/>
            <a:ext cx="1206500" cy="1511300"/>
          </a:xfrm>
          <a:prstGeom prst="rect">
            <a:avLst/>
          </a:prstGeom>
        </p:spPr>
      </p:pic>
      <p:pic>
        <p:nvPicPr>
          <p:cNvPr id="22" name="Picture 21">
            <a:extLst>
              <a:ext uri="{FF2B5EF4-FFF2-40B4-BE49-F238E27FC236}">
                <a16:creationId xmlns:a16="http://schemas.microsoft.com/office/drawing/2014/main" id="{74E4E49C-B5CE-E335-383B-B7D7E2F891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7311" y="6175863"/>
            <a:ext cx="2130243" cy="660784"/>
          </a:xfrm>
          <a:prstGeom prst="rect">
            <a:avLst/>
          </a:prstGeom>
        </p:spPr>
      </p:pic>
      <p:sp>
        <p:nvSpPr>
          <p:cNvPr id="18" name="Title 1">
            <a:extLst>
              <a:ext uri="{FF2B5EF4-FFF2-40B4-BE49-F238E27FC236}">
                <a16:creationId xmlns:a16="http://schemas.microsoft.com/office/drawing/2014/main" id="{71929697-AAE9-32F1-122C-B95B37AE20A1}"/>
              </a:ext>
            </a:extLst>
          </p:cNvPr>
          <p:cNvSpPr>
            <a:spLocks noGrp="1"/>
          </p:cNvSpPr>
          <p:nvPr>
            <p:ph type="title" hasCustomPrompt="1"/>
          </p:nvPr>
        </p:nvSpPr>
        <p:spPr>
          <a:xfrm>
            <a:off x="2461000" y="1872675"/>
            <a:ext cx="4143000" cy="2219034"/>
          </a:xfrm>
          <a:prstGeom prst="rect">
            <a:avLst/>
          </a:prstGeom>
        </p:spPr>
        <p:txBody>
          <a:bodyPr lIns="0" rIns="0" anchor="b" anchorCtr="0">
            <a:noAutofit/>
          </a:bodyPr>
          <a:lstStyle>
            <a:lvl1pPr>
              <a:defRPr sz="3600" b="1">
                <a:solidFill>
                  <a:srgbClr val="8E71A5"/>
                </a:solidFill>
                <a:latin typeface="Century Gothic"/>
                <a:cs typeface="Century Gothic"/>
              </a:defRPr>
            </a:lvl1pPr>
          </a:lstStyle>
          <a:p>
            <a:r>
              <a:rPr lang="en-GB" dirty="0"/>
              <a:t>Unit X: Unit Title</a:t>
            </a:r>
            <a:endParaRPr lang="en-US" dirty="0"/>
          </a:p>
        </p:txBody>
      </p:sp>
      <p:sp>
        <p:nvSpPr>
          <p:cNvPr id="21" name="Picture Placeholder 3">
            <a:extLst>
              <a:ext uri="{FF2B5EF4-FFF2-40B4-BE49-F238E27FC236}">
                <a16:creationId xmlns:a16="http://schemas.microsoft.com/office/drawing/2014/main" id="{8371521C-F2E1-EC7F-7D97-D3217941A65B}"/>
              </a:ext>
            </a:extLst>
          </p:cNvPr>
          <p:cNvSpPr>
            <a:spLocks noGrp="1"/>
          </p:cNvSpPr>
          <p:nvPr>
            <p:ph type="pic" sz="quarter" idx="11"/>
          </p:nvPr>
        </p:nvSpPr>
        <p:spPr>
          <a:xfrm>
            <a:off x="6604000" y="1872675"/>
            <a:ext cx="5416550" cy="4112200"/>
          </a:xfrm>
          <a:prstGeom prst="rect">
            <a:avLst/>
          </a:prstGeom>
        </p:spPr>
        <p:txBody>
          <a:bodyPr/>
          <a:lstStyle>
            <a:lvl1pPr marL="0" indent="0">
              <a:buNone/>
              <a:defRPr/>
            </a:lvl1pPr>
          </a:lstStyle>
          <a:p>
            <a:endParaRPr lang="en-GB" dirty="0"/>
          </a:p>
        </p:txBody>
      </p:sp>
      <p:sp>
        <p:nvSpPr>
          <p:cNvPr id="2" name="Text Placeholder 23">
            <a:extLst>
              <a:ext uri="{FF2B5EF4-FFF2-40B4-BE49-F238E27FC236}">
                <a16:creationId xmlns:a16="http://schemas.microsoft.com/office/drawing/2014/main" id="{85017C25-2800-3921-8D44-779943F90BA1}"/>
              </a:ext>
            </a:extLst>
          </p:cNvPr>
          <p:cNvSpPr>
            <a:spLocks noGrp="1"/>
          </p:cNvSpPr>
          <p:nvPr>
            <p:ph type="body" sz="quarter" idx="10" hasCustomPrompt="1"/>
          </p:nvPr>
        </p:nvSpPr>
        <p:spPr>
          <a:xfrm>
            <a:off x="2465384" y="4156365"/>
            <a:ext cx="4138616" cy="1828800"/>
          </a:xfrm>
          <a:prstGeom prst="rect">
            <a:avLst/>
          </a:prstGeom>
        </p:spPr>
        <p:txBody>
          <a:bodyPr lIns="0" rIns="0" anchor="t" anchorCtr="0">
            <a:noAutofit/>
          </a:bodyPr>
          <a:lstStyle>
            <a:lvl1pPr marL="0" indent="0">
              <a:buNone/>
              <a:defRPr sz="2800" b="1">
                <a:solidFill>
                  <a:schemeClr val="tx1"/>
                </a:solidFill>
                <a:latin typeface="Century Gothic"/>
                <a:cs typeface="Century Gothic"/>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Lesson X: Lesson Title</a:t>
            </a:r>
          </a:p>
        </p:txBody>
      </p:sp>
    </p:spTree>
    <p:extLst>
      <p:ext uri="{BB962C8B-B14F-4D97-AF65-F5344CB8AC3E}">
        <p14:creationId xmlns:p14="http://schemas.microsoft.com/office/powerpoint/2010/main" val="96181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Lesson Statem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Lesson Statement</a:t>
            </a:r>
          </a:p>
          <a:p>
            <a:pPr marL="0" indent="0">
              <a:buFont typeface="Arial" panose="020B0604020202020204" pitchFamily="34" charset="0"/>
              <a:buNone/>
            </a:pPr>
            <a:endParaRPr lang="en-GB" dirty="0"/>
          </a:p>
        </p:txBody>
      </p:sp>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In this lesson, you will learn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493423" y="2462645"/>
            <a:ext cx="3625592" cy="4395355"/>
          </a:xfrm>
          <a:prstGeom prst="rect">
            <a:avLst/>
          </a:prstGeom>
        </p:spPr>
        <p:txBody>
          <a:bodyPr/>
          <a:lstStyle>
            <a:lvl1pPr marL="0" indent="0">
              <a:lnSpc>
                <a:spcPct val="100000"/>
              </a:lnSpc>
              <a:buNone/>
              <a:defRPr>
                <a:latin typeface="Century Gothic" panose="020B0502020202020204" pitchFamily="34" charset="0"/>
              </a:defRPr>
            </a:lvl1pPr>
          </a:lstStyle>
          <a:p>
            <a:r>
              <a:rPr lang="en-GB" dirty="0"/>
              <a:t>Insert character artwork (remember to adapt for LKS2 or UKS2)</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Tree>
    <p:extLst>
      <p:ext uri="{BB962C8B-B14F-4D97-AF65-F5344CB8AC3E}">
        <p14:creationId xmlns:p14="http://schemas.microsoft.com/office/powerpoint/2010/main" val="4094188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Key Wor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Key Word</a:t>
            </a:r>
          </a:p>
          <a:p>
            <a:pPr marL="0" indent="0">
              <a:buFont typeface="Arial" panose="020B0604020202020204" pitchFamily="34" charset="0"/>
              <a:buNone/>
            </a:pPr>
            <a:endParaRPr lang="en-GB" dirty="0"/>
          </a:p>
        </p:txBody>
      </p:sp>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341192" y="1690107"/>
            <a:ext cx="6239693" cy="2677248"/>
          </a:xfrm>
          <a:prstGeom prst="wedgeRoundRectCallout">
            <a:avLst>
              <a:gd name="adj1" fmla="val 61673"/>
              <a:gd name="adj2" fmla="val -5189"/>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The key word for this lesson is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6927482" y="2462645"/>
            <a:ext cx="3625592" cy="4395355"/>
          </a:xfrm>
          <a:prstGeom prst="rect">
            <a:avLst/>
          </a:prstGeom>
        </p:spPr>
        <p:txBody>
          <a:bodyPr/>
          <a:lstStyle>
            <a:lvl1pPr marL="0" indent="0" algn="r">
              <a:lnSpc>
                <a:spcPct val="100000"/>
              </a:lnSpc>
              <a:buNone/>
              <a:defRPr>
                <a:latin typeface="Century Gothic" panose="020B0502020202020204" pitchFamily="34" charset="0"/>
              </a:defRPr>
            </a:lvl1pPr>
          </a:lstStyle>
          <a:p>
            <a:r>
              <a:rPr lang="en-GB" dirty="0"/>
              <a:t>Insert character artwork (remember to adapt for LKS2 or UKS2)</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Tree>
    <p:extLst>
      <p:ext uri="{BB962C8B-B14F-4D97-AF65-F5344CB8AC3E}">
        <p14:creationId xmlns:p14="http://schemas.microsoft.com/office/powerpoint/2010/main" val="472300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nowledge and vocab_2Lin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1B7E-546F-DE43-8A2B-3372F5B52F28}"/>
              </a:ext>
            </a:extLst>
          </p:cNvPr>
          <p:cNvSpPr>
            <a:spLocks noGrp="1"/>
          </p:cNvSpPr>
          <p:nvPr>
            <p:ph type="title" hasCustomPrompt="1"/>
          </p:nvPr>
        </p:nvSpPr>
        <p:spPr>
          <a:xfrm>
            <a:off x="473074" y="418462"/>
            <a:ext cx="10333470" cy="936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unit title with </a:t>
            </a:r>
            <a:br>
              <a:rPr lang="en-GB" dirty="0"/>
            </a:br>
            <a:r>
              <a:rPr lang="en-GB" dirty="0"/>
              <a:t>two lines</a:t>
            </a:r>
            <a:endParaRPr lang="en-US" dirty="0"/>
          </a:p>
        </p:txBody>
      </p:sp>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8832695" y="2750784"/>
            <a:ext cx="5478757"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Knowledge and Vocabulary</a:t>
            </a:r>
            <a:endParaRPr lang="en-GB" dirty="0"/>
          </a:p>
        </p:txBody>
      </p:sp>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0" name="Rounded Rectangle 10">
            <a:extLst>
              <a:ext uri="{FF2B5EF4-FFF2-40B4-BE49-F238E27FC236}">
                <a16:creationId xmlns:a16="http://schemas.microsoft.com/office/drawing/2014/main" id="{367331BB-E13C-C07C-4C11-29AAAAB3EFB3}"/>
              </a:ext>
            </a:extLst>
          </p:cNvPr>
          <p:cNvSpPr/>
          <p:nvPr userDrawn="1"/>
        </p:nvSpPr>
        <p:spPr>
          <a:xfrm>
            <a:off x="7861386" y="1652156"/>
            <a:ext cx="2945158" cy="3821968"/>
          </a:xfrm>
          <a:prstGeom prst="roundRect">
            <a:avLst>
              <a:gd name="adj" fmla="val 4602"/>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1" name="Rounded Rectangle 12">
            <a:extLst>
              <a:ext uri="{FF2B5EF4-FFF2-40B4-BE49-F238E27FC236}">
                <a16:creationId xmlns:a16="http://schemas.microsoft.com/office/drawing/2014/main" id="{8E337131-8FD7-1AE3-4F6E-75C4E0E592EE}"/>
              </a:ext>
            </a:extLst>
          </p:cNvPr>
          <p:cNvSpPr/>
          <p:nvPr userDrawn="1"/>
        </p:nvSpPr>
        <p:spPr>
          <a:xfrm>
            <a:off x="473073" y="1652156"/>
            <a:ext cx="7191570" cy="4896926"/>
          </a:xfrm>
          <a:prstGeom prst="roundRect">
            <a:avLst>
              <a:gd name="adj" fmla="val 3187"/>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5C10B28-F92B-0B3F-FE96-850E311EC665}"/>
              </a:ext>
            </a:extLst>
          </p:cNvPr>
          <p:cNvSpPr txBox="1"/>
          <p:nvPr userDrawn="1"/>
        </p:nvSpPr>
        <p:spPr>
          <a:xfrm>
            <a:off x="7999266" y="1757503"/>
            <a:ext cx="2844524" cy="455830"/>
          </a:xfrm>
          <a:prstGeom prst="rect">
            <a:avLst/>
          </a:prstGeom>
          <a:noFill/>
        </p:spPr>
        <p:txBody>
          <a:bodyPr wrap="square" rtlCol="0">
            <a:spAutoFit/>
          </a:bodyPr>
          <a:lstStyle/>
          <a:p>
            <a:pPr marL="0" indent="0">
              <a:lnSpc>
                <a:spcPct val="107000"/>
              </a:lnSpc>
              <a:spcAft>
                <a:spcPts val="800"/>
              </a:spcAft>
              <a:buNone/>
            </a:pPr>
            <a:r>
              <a:rPr lang="en-GB" sz="2400" b="1" u="sng" dirty="0">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Words</a:t>
            </a:r>
            <a:endParaRPr lang="en-GB" sz="2400" b="1" u="sng" dirty="0">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7685D3A-015C-9F89-CE86-B50B3250993A}"/>
              </a:ext>
            </a:extLst>
          </p:cNvPr>
          <p:cNvSpPr txBox="1"/>
          <p:nvPr userDrawn="1"/>
        </p:nvSpPr>
        <p:spPr>
          <a:xfrm>
            <a:off x="588935" y="1757503"/>
            <a:ext cx="6657924" cy="455830"/>
          </a:xfrm>
          <a:prstGeom prst="rect">
            <a:avLst/>
          </a:prstGeom>
          <a:noFill/>
        </p:spPr>
        <p:txBody>
          <a:bodyPr wrap="square" rtlCol="0">
            <a:spAutoFit/>
          </a:bodyPr>
          <a:lstStyle/>
          <a:p>
            <a:pPr>
              <a:lnSpc>
                <a:spcPct val="107000"/>
              </a:lnSpc>
              <a:spcAft>
                <a:spcPts val="800"/>
              </a:spcAft>
            </a:pPr>
            <a:r>
              <a:rPr lang="en-GB" sz="2400" b="1" u="sng" dirty="0">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dirty="0">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DC1D6FD6-1DD2-5B5C-11EE-3663773103E1}"/>
              </a:ext>
            </a:extLst>
          </p:cNvPr>
          <p:cNvSpPr>
            <a:spLocks noGrp="1"/>
          </p:cNvSpPr>
          <p:nvPr>
            <p:ph type="body" sz="quarter" idx="10"/>
          </p:nvPr>
        </p:nvSpPr>
        <p:spPr>
          <a:xfrm>
            <a:off x="588935" y="2318680"/>
            <a:ext cx="6925853" cy="4137537"/>
          </a:xfrm>
          <a:prstGeom prst="rect">
            <a:avLst/>
          </a:prstGeom>
        </p:spPr>
        <p:txBody>
          <a:bodyPr>
            <a:normAutofit/>
          </a:bodyPr>
          <a:lstStyle>
            <a:lvl1pPr marL="360363" indent="-360363">
              <a:lnSpc>
                <a:spcPct val="100000"/>
              </a:lnSpc>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dirty="0"/>
              <a:t>Click to edit Master text styles</a:t>
            </a:r>
          </a:p>
        </p:txBody>
      </p:sp>
      <p:sp>
        <p:nvSpPr>
          <p:cNvPr id="15" name="Text Placeholder 4">
            <a:extLst>
              <a:ext uri="{FF2B5EF4-FFF2-40B4-BE49-F238E27FC236}">
                <a16:creationId xmlns:a16="http://schemas.microsoft.com/office/drawing/2014/main" id="{2599F75E-A07E-9E07-8D41-3584D0386014}"/>
              </a:ext>
            </a:extLst>
          </p:cNvPr>
          <p:cNvSpPr>
            <a:spLocks noGrp="1"/>
          </p:cNvSpPr>
          <p:nvPr>
            <p:ph type="body" sz="quarter" idx="11"/>
          </p:nvPr>
        </p:nvSpPr>
        <p:spPr>
          <a:xfrm>
            <a:off x="7995193" y="2318680"/>
            <a:ext cx="2698742" cy="3074202"/>
          </a:xfrm>
          <a:prstGeom prst="rect">
            <a:avLst/>
          </a:prstGeom>
        </p:spPr>
        <p:txBody>
          <a:bodyPr>
            <a:normAutofit/>
          </a:bodyPr>
          <a:lstStyle>
            <a:lvl1pPr marL="0" indent="0">
              <a:lnSpc>
                <a:spcPct val="100000"/>
              </a:lnSpc>
              <a:spcBef>
                <a:spcPts val="300"/>
              </a:spcBef>
              <a:buFont typeface="Arial" panose="020B0604020202020204" pitchFamily="34" charset="0"/>
              <a:buNone/>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852550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Group Tas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8832695" y="2750784"/>
            <a:ext cx="5478757"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Group Task</a:t>
            </a:r>
            <a:endParaRPr lang="en-GB" dirty="0"/>
          </a:p>
        </p:txBody>
      </p:sp>
      <p:pic>
        <p:nvPicPr>
          <p:cNvPr id="1026" name="Picture 2">
            <a:extLst>
              <a:ext uri="{FF2B5EF4-FFF2-40B4-BE49-F238E27FC236}">
                <a16:creationId xmlns:a16="http://schemas.microsoft.com/office/drawing/2014/main" id="{C45FE7B1-3E82-67DC-7287-DA5C742F7FEC}"/>
              </a:ext>
            </a:extLst>
          </p:cNvPr>
          <p:cNvPicPr>
            <a:picLocks noChangeAspect="1" noChangeArrowheads="1"/>
          </p:cNvPicPr>
          <p:nvPr userDrawn="1"/>
        </p:nvPicPr>
        <p:blipFill>
          <a:blip r:embed="rId2"/>
          <a:srcRect/>
          <a:stretch/>
        </p:blipFill>
        <p:spPr bwMode="auto">
          <a:xfrm>
            <a:off x="11243844" y="5954195"/>
            <a:ext cx="752107" cy="75210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DB3FE52E-B78A-6B33-EB27-D455F04ECF69}"/>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4" name="Content Placeholder 2">
            <a:extLst>
              <a:ext uri="{FF2B5EF4-FFF2-40B4-BE49-F238E27FC236}">
                <a16:creationId xmlns:a16="http://schemas.microsoft.com/office/drawing/2014/main" id="{E1C7F8F7-07E5-0F1B-A91A-E4D77EC3E11E}"/>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Tree>
    <p:extLst>
      <p:ext uri="{BB962C8B-B14F-4D97-AF65-F5344CB8AC3E}">
        <p14:creationId xmlns:p14="http://schemas.microsoft.com/office/powerpoint/2010/main" val="1167516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Rea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31A2C6-5546-41D3-5D63-FA7E664CCF93}"/>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sign&#10;&#10;Description automatically generated">
            <a:extLst>
              <a:ext uri="{FF2B5EF4-FFF2-40B4-BE49-F238E27FC236}">
                <a16:creationId xmlns:a16="http://schemas.microsoft.com/office/drawing/2014/main" id="{0E086EF6-133F-337E-481E-F81CA436E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2292" y="5965186"/>
            <a:ext cx="747947" cy="747947"/>
          </a:xfrm>
          <a:prstGeom prst="rect">
            <a:avLst/>
          </a:prstGeom>
        </p:spPr>
      </p:pic>
      <p:sp>
        <p:nvSpPr>
          <p:cNvPr id="10" name="Content Placeholder 2">
            <a:extLst>
              <a:ext uri="{FF2B5EF4-FFF2-40B4-BE49-F238E27FC236}">
                <a16:creationId xmlns:a16="http://schemas.microsoft.com/office/drawing/2014/main" id="{BD05422B-0599-FD9C-0AD3-BA26E1B1E9C1}"/>
              </a:ext>
            </a:extLst>
          </p:cNvPr>
          <p:cNvSpPr txBox="1">
            <a:spLocks/>
          </p:cNvSpPr>
          <p:nvPr userDrawn="1"/>
        </p:nvSpPr>
        <p:spPr>
          <a:xfrm rot="5400000">
            <a:off x="10090327" y="1493154"/>
            <a:ext cx="2963496"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Read</a:t>
            </a:r>
          </a:p>
          <a:p>
            <a:pPr marL="0" indent="0">
              <a:buFont typeface="Arial" panose="020B0604020202020204" pitchFamily="34" charset="0"/>
              <a:buNone/>
            </a:pPr>
            <a:endParaRPr lang="en-GB" dirty="0"/>
          </a:p>
        </p:txBody>
      </p:sp>
      <p:sp>
        <p:nvSpPr>
          <p:cNvPr id="12" name="Content Placeholder 2">
            <a:extLst>
              <a:ext uri="{FF2B5EF4-FFF2-40B4-BE49-F238E27FC236}">
                <a16:creationId xmlns:a16="http://schemas.microsoft.com/office/drawing/2014/main" id="{BA76511B-B90E-09A8-24AF-DEFC58ACE5AC}"/>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13" name="Title 1">
            <a:extLst>
              <a:ext uri="{FF2B5EF4-FFF2-40B4-BE49-F238E27FC236}">
                <a16:creationId xmlns:a16="http://schemas.microsoft.com/office/drawing/2014/main" id="{4D713163-9816-71FA-1C22-08BBD292955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Tree>
    <p:extLst>
      <p:ext uri="{BB962C8B-B14F-4D97-AF65-F5344CB8AC3E}">
        <p14:creationId xmlns:p14="http://schemas.microsoft.com/office/powerpoint/2010/main" val="2265543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alk Tas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2764" y="5950156"/>
            <a:ext cx="762738" cy="762738"/>
          </a:xfrm>
          <a:prstGeom prst="rect">
            <a:avLst/>
          </a:prstGeom>
        </p:spPr>
      </p:pic>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10090327" y="1493154"/>
            <a:ext cx="2963496"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Talk Task </a:t>
            </a:r>
          </a:p>
          <a:p>
            <a:pPr marL="0" indent="0">
              <a:buFont typeface="Arial" panose="020B0604020202020204" pitchFamily="34" charset="0"/>
              <a:buNone/>
            </a:pPr>
            <a:endParaRPr lang="en-GB" dirty="0"/>
          </a:p>
        </p:txBody>
      </p:sp>
      <p:sp>
        <p:nvSpPr>
          <p:cNvPr id="14" name="Text Placeholder 4">
            <a:extLst>
              <a:ext uri="{FF2B5EF4-FFF2-40B4-BE49-F238E27FC236}">
                <a16:creationId xmlns:a16="http://schemas.microsoft.com/office/drawing/2014/main" id="{6A92C6DC-29C3-2790-E8A6-5D23211B227E}"/>
              </a:ext>
            </a:extLst>
          </p:cNvPr>
          <p:cNvSpPr>
            <a:spLocks noGrp="1"/>
          </p:cNvSpPr>
          <p:nvPr>
            <p:ph type="body" sz="quarter" idx="10"/>
          </p:nvPr>
        </p:nvSpPr>
        <p:spPr>
          <a:xfrm>
            <a:off x="590550" y="1528948"/>
            <a:ext cx="4511386" cy="2020888"/>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9D0CA956-24CB-1B1B-70AC-1A3CA9E40415}"/>
              </a:ext>
            </a:extLst>
          </p:cNvPr>
          <p:cNvSpPr>
            <a:spLocks noGrp="1"/>
          </p:cNvSpPr>
          <p:nvPr>
            <p:ph type="body" sz="quarter" idx="11"/>
          </p:nvPr>
        </p:nvSpPr>
        <p:spPr>
          <a:xfrm>
            <a:off x="6096000" y="1500249"/>
            <a:ext cx="4511386" cy="2020888"/>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47550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Retriev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8832695" y="2750784"/>
            <a:ext cx="5478757"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Retrieval</a:t>
            </a:r>
            <a:endParaRPr lang="en-GB" dirty="0"/>
          </a:p>
        </p:txBody>
      </p:sp>
      <p:pic>
        <p:nvPicPr>
          <p:cNvPr id="1026" name="Picture 2">
            <a:extLst>
              <a:ext uri="{FF2B5EF4-FFF2-40B4-BE49-F238E27FC236}">
                <a16:creationId xmlns:a16="http://schemas.microsoft.com/office/drawing/2014/main" id="{C45FE7B1-3E82-67DC-7287-DA5C742F7FE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243844" y="5946361"/>
            <a:ext cx="752107" cy="76777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DB3FE52E-B78A-6B33-EB27-D455F04ECF69}"/>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4" name="Content Placeholder 2">
            <a:extLst>
              <a:ext uri="{FF2B5EF4-FFF2-40B4-BE49-F238E27FC236}">
                <a16:creationId xmlns:a16="http://schemas.microsoft.com/office/drawing/2014/main" id="{E1C7F8F7-07E5-0F1B-A91A-E4D77EC3E11E}"/>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Tree>
    <p:extLst>
      <p:ext uri="{BB962C8B-B14F-4D97-AF65-F5344CB8AC3E}">
        <p14:creationId xmlns:p14="http://schemas.microsoft.com/office/powerpoint/2010/main" val="2215589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nswers_Retriev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8832695" y="2750784"/>
            <a:ext cx="5478757"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Answers</a:t>
            </a:r>
            <a:endParaRPr lang="en-GB" dirty="0"/>
          </a:p>
        </p:txBody>
      </p:sp>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a:srcRect/>
          <a:stretch/>
        </p:blipFill>
        <p:spPr>
          <a:xfrm>
            <a:off x="11226181" y="5942883"/>
            <a:ext cx="765281"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Tree>
    <p:extLst>
      <p:ext uri="{BB962C8B-B14F-4D97-AF65-F5344CB8AC3E}">
        <p14:creationId xmlns:p14="http://schemas.microsoft.com/office/powerpoint/2010/main" val="2389860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Wr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8832695" y="2750784"/>
            <a:ext cx="5478757"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Write</a:t>
            </a:r>
            <a:endParaRPr lang="en-GB" dirty="0"/>
          </a:p>
        </p:txBody>
      </p:sp>
      <p:pic>
        <p:nvPicPr>
          <p:cNvPr id="7" name="Picture 6">
            <a:extLst>
              <a:ext uri="{FF2B5EF4-FFF2-40B4-BE49-F238E27FC236}">
                <a16:creationId xmlns:a16="http://schemas.microsoft.com/office/drawing/2014/main" id="{964A38EC-4F78-54EF-C7E2-58904A351B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8208" y="5935519"/>
            <a:ext cx="793172" cy="793172"/>
          </a:xfrm>
          <a:prstGeom prst="rect">
            <a:avLst/>
          </a:prstGeom>
        </p:spPr>
      </p:pic>
      <p:sp>
        <p:nvSpPr>
          <p:cNvPr id="11" name="Title 1">
            <a:extLst>
              <a:ext uri="{FF2B5EF4-FFF2-40B4-BE49-F238E27FC236}">
                <a16:creationId xmlns:a16="http://schemas.microsoft.com/office/drawing/2014/main" id="{CAFE156E-9760-94EB-6E7D-1B5B1C2D86E8}"/>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F651AE7C-0BB3-910E-CD9D-30DF7EA13923}"/>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Tree>
    <p:extLst>
      <p:ext uri="{BB962C8B-B14F-4D97-AF65-F5344CB8AC3E}">
        <p14:creationId xmlns:p14="http://schemas.microsoft.com/office/powerpoint/2010/main" val="2728387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Investiga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8832695" y="2750784"/>
            <a:ext cx="5478757"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Investigate</a:t>
            </a:r>
            <a:endParaRPr lang="en-GB" dirty="0"/>
          </a:p>
        </p:txBody>
      </p:sp>
      <p:pic>
        <p:nvPicPr>
          <p:cNvPr id="10" name="Picture 9" descr="A picture containing text&#10;&#10;Description automatically generated">
            <a:extLst>
              <a:ext uri="{FF2B5EF4-FFF2-40B4-BE49-F238E27FC236}">
                <a16:creationId xmlns:a16="http://schemas.microsoft.com/office/drawing/2014/main" id="{C4A6C86F-91C2-CF0E-E5A1-1D22E537A2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5102" y="5946361"/>
            <a:ext cx="770085" cy="770085"/>
          </a:xfrm>
          <a:prstGeom prst="rect">
            <a:avLst/>
          </a:prstGeom>
        </p:spPr>
      </p:pic>
      <p:sp>
        <p:nvSpPr>
          <p:cNvPr id="9" name="Title 1">
            <a:extLst>
              <a:ext uri="{FF2B5EF4-FFF2-40B4-BE49-F238E27FC236}">
                <a16:creationId xmlns:a16="http://schemas.microsoft.com/office/drawing/2014/main" id="{CC566DAD-D33A-BABB-1E98-6D6CBE204BA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D1E1E3B9-F731-FAE9-62DC-C72E9FB218EF}"/>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Tree>
    <p:extLst>
      <p:ext uri="{BB962C8B-B14F-4D97-AF65-F5344CB8AC3E}">
        <p14:creationId xmlns:p14="http://schemas.microsoft.com/office/powerpoint/2010/main" val="28689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4 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221B4EA0-AC94-2EEF-7488-A6D08B65E7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5999" y="2090831"/>
            <a:ext cx="1206500" cy="1326363"/>
          </a:xfrm>
          <a:prstGeom prst="rect">
            <a:avLst/>
          </a:prstGeom>
        </p:spPr>
      </p:pic>
      <p:pic>
        <p:nvPicPr>
          <p:cNvPr id="22" name="Picture 21">
            <a:extLst>
              <a:ext uri="{FF2B5EF4-FFF2-40B4-BE49-F238E27FC236}">
                <a16:creationId xmlns:a16="http://schemas.microsoft.com/office/drawing/2014/main" id="{74E4E49C-B5CE-E335-383B-B7D7E2F891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7311" y="6175863"/>
            <a:ext cx="2130243" cy="660784"/>
          </a:xfrm>
          <a:prstGeom prst="rect">
            <a:avLst/>
          </a:prstGeom>
        </p:spPr>
      </p:pic>
      <p:sp>
        <p:nvSpPr>
          <p:cNvPr id="18" name="Title 1">
            <a:extLst>
              <a:ext uri="{FF2B5EF4-FFF2-40B4-BE49-F238E27FC236}">
                <a16:creationId xmlns:a16="http://schemas.microsoft.com/office/drawing/2014/main" id="{76B448DA-7807-BAC2-7ABC-CE0181371C62}"/>
              </a:ext>
            </a:extLst>
          </p:cNvPr>
          <p:cNvSpPr>
            <a:spLocks noGrp="1"/>
          </p:cNvSpPr>
          <p:nvPr>
            <p:ph type="title" hasCustomPrompt="1"/>
          </p:nvPr>
        </p:nvSpPr>
        <p:spPr>
          <a:xfrm>
            <a:off x="2461000" y="1872675"/>
            <a:ext cx="4143000" cy="2219034"/>
          </a:xfrm>
          <a:prstGeom prst="rect">
            <a:avLst/>
          </a:prstGeom>
        </p:spPr>
        <p:txBody>
          <a:bodyPr lIns="0" rIns="0" anchor="b" anchorCtr="0">
            <a:noAutofit/>
          </a:bodyPr>
          <a:lstStyle>
            <a:lvl1pPr>
              <a:defRPr sz="3600" b="1">
                <a:solidFill>
                  <a:srgbClr val="8E71A5"/>
                </a:solidFill>
                <a:latin typeface="Century Gothic"/>
                <a:cs typeface="Century Gothic"/>
              </a:defRPr>
            </a:lvl1pPr>
          </a:lstStyle>
          <a:p>
            <a:r>
              <a:rPr lang="en-GB" dirty="0"/>
              <a:t>Unit X: Unit Title</a:t>
            </a:r>
            <a:endParaRPr lang="en-US" dirty="0"/>
          </a:p>
        </p:txBody>
      </p:sp>
      <p:sp>
        <p:nvSpPr>
          <p:cNvPr id="21" name="Picture Placeholder 3">
            <a:extLst>
              <a:ext uri="{FF2B5EF4-FFF2-40B4-BE49-F238E27FC236}">
                <a16:creationId xmlns:a16="http://schemas.microsoft.com/office/drawing/2014/main" id="{F3D48D17-5593-F723-A519-FB25294EEDD0}"/>
              </a:ext>
            </a:extLst>
          </p:cNvPr>
          <p:cNvSpPr>
            <a:spLocks noGrp="1"/>
          </p:cNvSpPr>
          <p:nvPr>
            <p:ph type="pic" sz="quarter" idx="11"/>
          </p:nvPr>
        </p:nvSpPr>
        <p:spPr>
          <a:xfrm>
            <a:off x="6604000" y="1872675"/>
            <a:ext cx="5416550" cy="4112200"/>
          </a:xfrm>
          <a:prstGeom prst="rect">
            <a:avLst/>
          </a:prstGeom>
        </p:spPr>
        <p:txBody>
          <a:bodyPr/>
          <a:lstStyle>
            <a:lvl1pPr marL="0" indent="0">
              <a:buNone/>
              <a:defRPr/>
            </a:lvl1pPr>
          </a:lstStyle>
          <a:p>
            <a:endParaRPr lang="en-GB" dirty="0"/>
          </a:p>
        </p:txBody>
      </p:sp>
      <p:sp>
        <p:nvSpPr>
          <p:cNvPr id="2" name="Text Placeholder 23">
            <a:extLst>
              <a:ext uri="{FF2B5EF4-FFF2-40B4-BE49-F238E27FC236}">
                <a16:creationId xmlns:a16="http://schemas.microsoft.com/office/drawing/2014/main" id="{406CD19C-64C3-4876-7265-D8CC6D37977E}"/>
              </a:ext>
            </a:extLst>
          </p:cNvPr>
          <p:cNvSpPr>
            <a:spLocks noGrp="1"/>
          </p:cNvSpPr>
          <p:nvPr>
            <p:ph type="body" sz="quarter" idx="10" hasCustomPrompt="1"/>
          </p:nvPr>
        </p:nvSpPr>
        <p:spPr>
          <a:xfrm>
            <a:off x="2465384" y="4156365"/>
            <a:ext cx="4138616" cy="1828800"/>
          </a:xfrm>
          <a:prstGeom prst="rect">
            <a:avLst/>
          </a:prstGeom>
        </p:spPr>
        <p:txBody>
          <a:bodyPr lIns="0" rIns="0" anchor="t" anchorCtr="0">
            <a:noAutofit/>
          </a:bodyPr>
          <a:lstStyle>
            <a:lvl1pPr marL="0" indent="0">
              <a:buNone/>
              <a:defRPr sz="2800" b="1">
                <a:solidFill>
                  <a:schemeClr val="tx1"/>
                </a:solidFill>
                <a:latin typeface="Century Gothic"/>
                <a:cs typeface="Century Gothic"/>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Lesson X: Lesson Title</a:t>
            </a:r>
          </a:p>
        </p:txBody>
      </p:sp>
    </p:spTree>
    <p:extLst>
      <p:ext uri="{BB962C8B-B14F-4D97-AF65-F5344CB8AC3E}">
        <p14:creationId xmlns:p14="http://schemas.microsoft.com/office/powerpoint/2010/main" val="1811322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UKS2_Learning review_SingleLin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86D82-F4CA-7AEB-71A4-0256E73BCB08}"/>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3D380E5-2925-5D22-E10B-F55E03266157}"/>
              </a:ext>
            </a:extLst>
          </p:cNvPr>
          <p:cNvSpPr txBox="1">
            <a:spLocks/>
          </p:cNvSpPr>
          <p:nvPr userDrawn="1"/>
        </p:nvSpPr>
        <p:spPr>
          <a:xfrm rot="5400000">
            <a:off x="8832695" y="2750784"/>
            <a:ext cx="5478757"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Learning Review</a:t>
            </a:r>
            <a:endParaRPr lang="en-GB" dirty="0"/>
          </a:p>
        </p:txBody>
      </p:sp>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0" name="Text Placeholder 3">
            <a:extLst>
              <a:ext uri="{FF2B5EF4-FFF2-40B4-BE49-F238E27FC236}">
                <a16:creationId xmlns:a16="http://schemas.microsoft.com/office/drawing/2014/main" id="{F802EB4C-E85F-35A8-C0FF-71315690BBE4}"/>
              </a:ext>
            </a:extLst>
          </p:cNvPr>
          <p:cNvSpPr txBox="1">
            <a:spLocks/>
          </p:cNvSpPr>
          <p:nvPr userDrawn="1"/>
        </p:nvSpPr>
        <p:spPr>
          <a:xfrm>
            <a:off x="6355141" y="1496849"/>
            <a:ext cx="4451404" cy="1625321"/>
          </a:xfrm>
          <a:prstGeom prst="wedgeRoundRectCallout">
            <a:avLst>
              <a:gd name="adj1" fmla="val -33048"/>
              <a:gd name="adj2" fmla="val 99761"/>
              <a:gd name="adj3" fmla="val 16667"/>
            </a:avLst>
          </a:prstGeom>
          <a:solidFill>
            <a:srgbClr val="EFE5F1"/>
          </a:solidFill>
          <a:ln>
            <a:noFill/>
          </a:ln>
        </p:spPr>
        <p:txBody>
          <a:bodyPr vert="horz" lIns="91440" tIns="45720" rIns="91440" bIns="45720" rtlCol="0"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800" dirty="0">
                <a:latin typeface="Century Gothic"/>
                <a:cs typeface="Century Gothic"/>
              </a:rPr>
              <a:t>What key learning helps you to answer the session question?</a:t>
            </a:r>
          </a:p>
        </p:txBody>
      </p:sp>
      <p:sp>
        <p:nvSpPr>
          <p:cNvPr id="11" name="Text Placeholder 3">
            <a:extLst>
              <a:ext uri="{FF2B5EF4-FFF2-40B4-BE49-F238E27FC236}">
                <a16:creationId xmlns:a16="http://schemas.microsoft.com/office/drawing/2014/main" id="{BF01BD9E-9B25-10E8-E18E-40FCFB747664}"/>
              </a:ext>
            </a:extLst>
          </p:cNvPr>
          <p:cNvSpPr txBox="1">
            <a:spLocks/>
          </p:cNvSpPr>
          <p:nvPr userDrawn="1"/>
        </p:nvSpPr>
        <p:spPr>
          <a:xfrm>
            <a:off x="473075" y="1496849"/>
            <a:ext cx="4401004" cy="1625321"/>
          </a:xfrm>
          <a:prstGeom prst="wedgeRoundRectCallout">
            <a:avLst>
              <a:gd name="adj1" fmla="val 31677"/>
              <a:gd name="adj2" fmla="val 77483"/>
              <a:gd name="adj3" fmla="val 16667"/>
            </a:avLst>
          </a:prstGeom>
          <a:solidFill>
            <a:srgbClr val="EFE5F1"/>
          </a:solidFill>
          <a:ln>
            <a:noFill/>
          </a:ln>
        </p:spPr>
        <p:txBody>
          <a:bodyPr vert="horz" lIns="91440" tIns="45720" rIns="91440" bIns="45720" rtlCol="0"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800" dirty="0">
                <a:latin typeface="Century Gothic"/>
                <a:cs typeface="Century Gothic"/>
              </a:rPr>
              <a:t>Can you tell your partner an answer to the session question?</a:t>
            </a:r>
          </a:p>
        </p:txBody>
      </p:sp>
      <p:pic>
        <p:nvPicPr>
          <p:cNvPr id="15" name="Picture 14" descr="A picture containing toy, doll&#10;&#10;Description automatically generated">
            <a:extLst>
              <a:ext uri="{FF2B5EF4-FFF2-40B4-BE49-F238E27FC236}">
                <a16:creationId xmlns:a16="http://schemas.microsoft.com/office/drawing/2014/main" id="{6DB8E41D-B80A-A784-8ED6-7BD8220EBD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16387" y="2826328"/>
            <a:ext cx="3815569" cy="4022436"/>
          </a:xfrm>
          <a:prstGeom prst="rect">
            <a:avLst/>
          </a:prstGeom>
        </p:spPr>
      </p:pic>
      <p:sp>
        <p:nvSpPr>
          <p:cNvPr id="18" name="Title 1">
            <a:extLst>
              <a:ext uri="{FF2B5EF4-FFF2-40B4-BE49-F238E27FC236}">
                <a16:creationId xmlns:a16="http://schemas.microsoft.com/office/drawing/2014/main" id="{A0AE037C-B423-541F-D4B3-B70F08BAD393}"/>
              </a:ext>
            </a:extLst>
          </p:cNvPr>
          <p:cNvSpPr>
            <a:spLocks noGrp="1"/>
          </p:cNvSpPr>
          <p:nvPr>
            <p:ph type="title" hasCustomPrompt="1"/>
          </p:nvPr>
        </p:nvSpPr>
        <p:spPr>
          <a:xfrm>
            <a:off x="473075" y="418461"/>
            <a:ext cx="10333470" cy="522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Add lesson title</a:t>
            </a:r>
            <a:endParaRPr lang="en-US" dirty="0"/>
          </a:p>
        </p:txBody>
      </p:sp>
    </p:spTree>
    <p:extLst>
      <p:ext uri="{BB962C8B-B14F-4D97-AF65-F5344CB8AC3E}">
        <p14:creationId xmlns:p14="http://schemas.microsoft.com/office/powerpoint/2010/main" val="1076149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swers_Retriev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a:srcRect/>
          <a:stretch/>
        </p:blipFill>
        <p:spPr>
          <a:xfrm>
            <a:off x="11226181" y="5942883"/>
            <a:ext cx="765281"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4" name="Text Placeholder 3">
            <a:extLst>
              <a:ext uri="{FF2B5EF4-FFF2-40B4-BE49-F238E27FC236}">
                <a16:creationId xmlns:a16="http://schemas.microsoft.com/office/drawing/2014/main" id="{A9CE37E9-C02F-61DD-712D-D3733E8B90D4}"/>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1826358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nswers_Wr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0009" y="5942883"/>
            <a:ext cx="777625"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4" name="Text Placeholder 3">
            <a:extLst>
              <a:ext uri="{FF2B5EF4-FFF2-40B4-BE49-F238E27FC236}">
                <a16:creationId xmlns:a16="http://schemas.microsoft.com/office/drawing/2014/main" id="{8E13C8F1-D48E-C392-B392-C05ECBFC2CC9}"/>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3410529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nswers_Investiga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a:srcRect/>
          <a:stretch/>
        </p:blipFill>
        <p:spPr>
          <a:xfrm>
            <a:off x="11223070" y="5942883"/>
            <a:ext cx="771502"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4" name="Text Placeholder 3">
            <a:extLst>
              <a:ext uri="{FF2B5EF4-FFF2-40B4-BE49-F238E27FC236}">
                <a16:creationId xmlns:a16="http://schemas.microsoft.com/office/drawing/2014/main" id="{1B1D12C7-9A76-CE78-7D67-C5FA23BC3C3E}"/>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2815124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nswers_Rea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a:srcRect/>
          <a:stretch/>
        </p:blipFill>
        <p:spPr>
          <a:xfrm>
            <a:off x="11220009" y="5946044"/>
            <a:ext cx="777625" cy="771302"/>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4" name="Text Placeholder 3">
            <a:extLst>
              <a:ext uri="{FF2B5EF4-FFF2-40B4-BE49-F238E27FC236}">
                <a16:creationId xmlns:a16="http://schemas.microsoft.com/office/drawing/2014/main" id="{D2E264C9-0B5D-D8E0-56CB-757D628830A4}"/>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1180039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nswers_TalkTas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sp>
        <p:nvSpPr>
          <p:cNvPr id="4" name="Text Placeholder 3">
            <a:extLst>
              <a:ext uri="{FF2B5EF4-FFF2-40B4-BE49-F238E27FC236}">
                <a16:creationId xmlns:a16="http://schemas.microsoft.com/office/drawing/2014/main" id="{57A65D45-C57C-2B8E-6711-DF1247C21E77}"/>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4194566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nswers_GroupTas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dirty="0"/>
              <a:t>Here is the slide title</a:t>
            </a:r>
            <a:endParaRPr lang="en-US" dirty="0"/>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dirty="0"/>
              <a:t>Body text</a:t>
            </a:r>
            <a:endParaRPr lang="en-US" dirty="0"/>
          </a:p>
        </p:txBody>
      </p:sp>
      <p:pic>
        <p:nvPicPr>
          <p:cNvPr id="7" name="Picture 2">
            <a:extLst>
              <a:ext uri="{FF2B5EF4-FFF2-40B4-BE49-F238E27FC236}">
                <a16:creationId xmlns:a16="http://schemas.microsoft.com/office/drawing/2014/main" id="{38F58CA2-37A3-5058-DF8F-D1C43DCF1168}"/>
              </a:ext>
            </a:extLst>
          </p:cNvPr>
          <p:cNvPicPr>
            <a:picLocks noChangeAspect="1" noChangeArrowheads="1"/>
          </p:cNvPicPr>
          <p:nvPr userDrawn="1"/>
        </p:nvPicPr>
        <p:blipFill>
          <a:blip r:embed="rId2"/>
          <a:srcRect/>
          <a:stretch/>
        </p:blipFill>
        <p:spPr bwMode="auto">
          <a:xfrm>
            <a:off x="11243844" y="5954195"/>
            <a:ext cx="752107" cy="75210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E71E2614-1C56-B316-64FA-E5CF00A12F96}"/>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307814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5 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221B4EA0-AC94-2EEF-7488-A6D08B65E7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5999" y="2033316"/>
            <a:ext cx="1206500" cy="1441393"/>
          </a:xfrm>
          <a:prstGeom prst="rect">
            <a:avLst/>
          </a:prstGeom>
        </p:spPr>
      </p:pic>
      <p:pic>
        <p:nvPicPr>
          <p:cNvPr id="22" name="Picture 21">
            <a:extLst>
              <a:ext uri="{FF2B5EF4-FFF2-40B4-BE49-F238E27FC236}">
                <a16:creationId xmlns:a16="http://schemas.microsoft.com/office/drawing/2014/main" id="{74E4E49C-B5CE-E335-383B-B7D7E2F891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7311" y="6175863"/>
            <a:ext cx="2130243" cy="660784"/>
          </a:xfrm>
          <a:prstGeom prst="rect">
            <a:avLst/>
          </a:prstGeom>
        </p:spPr>
      </p:pic>
      <p:sp>
        <p:nvSpPr>
          <p:cNvPr id="18" name="Title 1">
            <a:extLst>
              <a:ext uri="{FF2B5EF4-FFF2-40B4-BE49-F238E27FC236}">
                <a16:creationId xmlns:a16="http://schemas.microsoft.com/office/drawing/2014/main" id="{2DF42A0B-F284-B5E1-5406-6A1005E2F35C}"/>
              </a:ext>
            </a:extLst>
          </p:cNvPr>
          <p:cNvSpPr>
            <a:spLocks noGrp="1"/>
          </p:cNvSpPr>
          <p:nvPr>
            <p:ph type="title" hasCustomPrompt="1"/>
          </p:nvPr>
        </p:nvSpPr>
        <p:spPr>
          <a:xfrm>
            <a:off x="2461000" y="1872675"/>
            <a:ext cx="4143000" cy="2219034"/>
          </a:xfrm>
          <a:prstGeom prst="rect">
            <a:avLst/>
          </a:prstGeom>
        </p:spPr>
        <p:txBody>
          <a:bodyPr lIns="0" rIns="0" anchor="b" anchorCtr="0">
            <a:noAutofit/>
          </a:bodyPr>
          <a:lstStyle>
            <a:lvl1pPr>
              <a:defRPr sz="3600" b="1">
                <a:solidFill>
                  <a:srgbClr val="8E71A5"/>
                </a:solidFill>
                <a:latin typeface="Century Gothic"/>
                <a:cs typeface="Century Gothic"/>
              </a:defRPr>
            </a:lvl1pPr>
          </a:lstStyle>
          <a:p>
            <a:r>
              <a:rPr lang="en-GB" dirty="0"/>
              <a:t>Unit X: Unit Title</a:t>
            </a:r>
            <a:endParaRPr lang="en-US" dirty="0"/>
          </a:p>
        </p:txBody>
      </p:sp>
      <p:sp>
        <p:nvSpPr>
          <p:cNvPr id="21" name="Picture Placeholder 3">
            <a:extLst>
              <a:ext uri="{FF2B5EF4-FFF2-40B4-BE49-F238E27FC236}">
                <a16:creationId xmlns:a16="http://schemas.microsoft.com/office/drawing/2014/main" id="{BF9ECF36-C1C4-1D6E-AB50-4C597FA0BE49}"/>
              </a:ext>
            </a:extLst>
          </p:cNvPr>
          <p:cNvSpPr>
            <a:spLocks noGrp="1"/>
          </p:cNvSpPr>
          <p:nvPr>
            <p:ph type="pic" sz="quarter" idx="11"/>
          </p:nvPr>
        </p:nvSpPr>
        <p:spPr>
          <a:xfrm>
            <a:off x="6604000" y="1872675"/>
            <a:ext cx="5416550" cy="4112200"/>
          </a:xfrm>
          <a:prstGeom prst="rect">
            <a:avLst/>
          </a:prstGeom>
        </p:spPr>
        <p:txBody>
          <a:bodyPr/>
          <a:lstStyle>
            <a:lvl1pPr marL="0" indent="0">
              <a:buNone/>
              <a:defRPr/>
            </a:lvl1pPr>
          </a:lstStyle>
          <a:p>
            <a:endParaRPr lang="en-GB" dirty="0"/>
          </a:p>
        </p:txBody>
      </p:sp>
      <p:sp>
        <p:nvSpPr>
          <p:cNvPr id="2" name="Text Placeholder 23">
            <a:extLst>
              <a:ext uri="{FF2B5EF4-FFF2-40B4-BE49-F238E27FC236}">
                <a16:creationId xmlns:a16="http://schemas.microsoft.com/office/drawing/2014/main" id="{2C124BBC-ABFB-5FB1-4DF7-F71A545C198F}"/>
              </a:ext>
            </a:extLst>
          </p:cNvPr>
          <p:cNvSpPr>
            <a:spLocks noGrp="1"/>
          </p:cNvSpPr>
          <p:nvPr>
            <p:ph type="body" sz="quarter" idx="10" hasCustomPrompt="1"/>
          </p:nvPr>
        </p:nvSpPr>
        <p:spPr>
          <a:xfrm>
            <a:off x="2465384" y="4156365"/>
            <a:ext cx="4138616" cy="1828800"/>
          </a:xfrm>
          <a:prstGeom prst="rect">
            <a:avLst/>
          </a:prstGeom>
        </p:spPr>
        <p:txBody>
          <a:bodyPr lIns="0" rIns="0" anchor="t" anchorCtr="0">
            <a:noAutofit/>
          </a:bodyPr>
          <a:lstStyle>
            <a:lvl1pPr marL="0" indent="0">
              <a:buNone/>
              <a:defRPr sz="2800" b="1">
                <a:solidFill>
                  <a:schemeClr val="tx1"/>
                </a:solidFill>
                <a:latin typeface="Century Gothic"/>
                <a:cs typeface="Century Gothic"/>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Lesson X: Lesson Title</a:t>
            </a:r>
          </a:p>
        </p:txBody>
      </p:sp>
    </p:spTree>
    <p:extLst>
      <p:ext uri="{BB962C8B-B14F-4D97-AF65-F5344CB8AC3E}">
        <p14:creationId xmlns:p14="http://schemas.microsoft.com/office/powerpoint/2010/main" val="237102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6 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221B4EA0-AC94-2EEF-7488-A6D08B65E7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5999" y="2038383"/>
            <a:ext cx="1206500" cy="1431260"/>
          </a:xfrm>
          <a:prstGeom prst="rect">
            <a:avLst/>
          </a:prstGeom>
        </p:spPr>
      </p:pic>
      <p:pic>
        <p:nvPicPr>
          <p:cNvPr id="22" name="Picture 21">
            <a:extLst>
              <a:ext uri="{FF2B5EF4-FFF2-40B4-BE49-F238E27FC236}">
                <a16:creationId xmlns:a16="http://schemas.microsoft.com/office/drawing/2014/main" id="{74E4E49C-B5CE-E335-383B-B7D7E2F891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7311" y="6175863"/>
            <a:ext cx="2130243" cy="660784"/>
          </a:xfrm>
          <a:prstGeom prst="rect">
            <a:avLst/>
          </a:prstGeom>
        </p:spPr>
      </p:pic>
      <p:sp>
        <p:nvSpPr>
          <p:cNvPr id="18" name="Title 1">
            <a:extLst>
              <a:ext uri="{FF2B5EF4-FFF2-40B4-BE49-F238E27FC236}">
                <a16:creationId xmlns:a16="http://schemas.microsoft.com/office/drawing/2014/main" id="{DECD25A2-E44B-3533-8802-25833DC40903}"/>
              </a:ext>
            </a:extLst>
          </p:cNvPr>
          <p:cNvSpPr>
            <a:spLocks noGrp="1"/>
          </p:cNvSpPr>
          <p:nvPr>
            <p:ph type="title" hasCustomPrompt="1"/>
          </p:nvPr>
        </p:nvSpPr>
        <p:spPr>
          <a:xfrm>
            <a:off x="2461000" y="1872675"/>
            <a:ext cx="4143000" cy="2219034"/>
          </a:xfrm>
          <a:prstGeom prst="rect">
            <a:avLst/>
          </a:prstGeom>
        </p:spPr>
        <p:txBody>
          <a:bodyPr lIns="0" rIns="0" anchor="b" anchorCtr="0">
            <a:noAutofit/>
          </a:bodyPr>
          <a:lstStyle>
            <a:lvl1pPr>
              <a:defRPr sz="3600" b="1">
                <a:solidFill>
                  <a:srgbClr val="8E71A5"/>
                </a:solidFill>
                <a:latin typeface="Century Gothic"/>
                <a:cs typeface="Century Gothic"/>
              </a:defRPr>
            </a:lvl1pPr>
          </a:lstStyle>
          <a:p>
            <a:r>
              <a:rPr lang="en-GB" dirty="0"/>
              <a:t>Unit X: Unit Title</a:t>
            </a:r>
            <a:endParaRPr lang="en-US" dirty="0"/>
          </a:p>
        </p:txBody>
      </p:sp>
      <p:sp>
        <p:nvSpPr>
          <p:cNvPr id="21" name="Picture Placeholder 3">
            <a:extLst>
              <a:ext uri="{FF2B5EF4-FFF2-40B4-BE49-F238E27FC236}">
                <a16:creationId xmlns:a16="http://schemas.microsoft.com/office/drawing/2014/main" id="{48E1CE39-D2BE-75EB-B194-FCE45B72E241}"/>
              </a:ext>
            </a:extLst>
          </p:cNvPr>
          <p:cNvSpPr>
            <a:spLocks noGrp="1"/>
          </p:cNvSpPr>
          <p:nvPr>
            <p:ph type="pic" sz="quarter" idx="11"/>
          </p:nvPr>
        </p:nvSpPr>
        <p:spPr>
          <a:xfrm>
            <a:off x="6604000" y="1872675"/>
            <a:ext cx="5416550" cy="4112200"/>
          </a:xfrm>
          <a:prstGeom prst="rect">
            <a:avLst/>
          </a:prstGeom>
        </p:spPr>
        <p:txBody>
          <a:bodyPr/>
          <a:lstStyle>
            <a:lvl1pPr marL="0" indent="0">
              <a:buNone/>
              <a:defRPr/>
            </a:lvl1pPr>
          </a:lstStyle>
          <a:p>
            <a:endParaRPr lang="en-GB" dirty="0"/>
          </a:p>
        </p:txBody>
      </p:sp>
      <p:sp>
        <p:nvSpPr>
          <p:cNvPr id="2" name="Text Placeholder 23">
            <a:extLst>
              <a:ext uri="{FF2B5EF4-FFF2-40B4-BE49-F238E27FC236}">
                <a16:creationId xmlns:a16="http://schemas.microsoft.com/office/drawing/2014/main" id="{2E5DF1CB-3705-0E61-7C31-E688FB1FCC72}"/>
              </a:ext>
            </a:extLst>
          </p:cNvPr>
          <p:cNvSpPr>
            <a:spLocks noGrp="1"/>
          </p:cNvSpPr>
          <p:nvPr>
            <p:ph type="body" sz="quarter" idx="10" hasCustomPrompt="1"/>
          </p:nvPr>
        </p:nvSpPr>
        <p:spPr>
          <a:xfrm>
            <a:off x="2465384" y="4156365"/>
            <a:ext cx="4138616" cy="1828800"/>
          </a:xfrm>
          <a:prstGeom prst="rect">
            <a:avLst/>
          </a:prstGeom>
        </p:spPr>
        <p:txBody>
          <a:bodyPr lIns="0" rIns="0" anchor="t" anchorCtr="0">
            <a:noAutofit/>
          </a:bodyPr>
          <a:lstStyle>
            <a:lvl1pPr marL="0" indent="0">
              <a:buNone/>
              <a:defRPr sz="2800" b="1">
                <a:solidFill>
                  <a:schemeClr val="tx1"/>
                </a:solidFill>
                <a:latin typeface="Century Gothic"/>
                <a:cs typeface="Century Gothic"/>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Lesson X: Lesson Title</a:t>
            </a:r>
          </a:p>
        </p:txBody>
      </p:sp>
    </p:spTree>
    <p:extLst>
      <p:ext uri="{BB962C8B-B14F-4D97-AF65-F5344CB8AC3E}">
        <p14:creationId xmlns:p14="http://schemas.microsoft.com/office/powerpoint/2010/main" val="206962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nowledge quiz">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B24C1-A0A1-2B42-B340-EBD6843CA1DA}"/>
              </a:ext>
            </a:extLst>
          </p:cNvPr>
          <p:cNvSpPr>
            <a:spLocks noGrp="1"/>
          </p:cNvSpPr>
          <p:nvPr>
            <p:ph idx="1" hasCustomPrompt="1"/>
          </p:nvPr>
        </p:nvSpPr>
        <p:spPr>
          <a:xfrm>
            <a:off x="734953" y="1265382"/>
            <a:ext cx="9842992" cy="5079999"/>
          </a:xfrm>
          <a:prstGeom prst="rect">
            <a:avLst/>
          </a:prstGeom>
        </p:spPr>
        <p:txBody>
          <a:bodyPr lIns="0" tIns="0" rIns="0" bIns="0">
            <a:normAutofit/>
          </a:bodyPr>
          <a:lstStyle>
            <a:lvl1pPr marL="0" indent="0">
              <a:lnSpc>
                <a:spcPct val="100000"/>
              </a:lnSpc>
              <a:buFontTx/>
              <a:buNone/>
              <a:defRPr sz="2800">
                <a:latin typeface="Century Gothic"/>
                <a:cs typeface="Century Gothic"/>
              </a:defRPr>
            </a:lvl1pPr>
          </a:lstStyle>
          <a:p>
            <a:r>
              <a:rPr lang="en-GB" dirty="0"/>
              <a:t>Insert quiz questions from workbook</a:t>
            </a:r>
            <a:endParaRPr lang="en-US" dirty="0"/>
          </a:p>
        </p:txBody>
      </p:sp>
      <p:sp>
        <p:nvSpPr>
          <p:cNvPr id="10" name="Text Placeholder 3">
            <a:extLst>
              <a:ext uri="{FF2B5EF4-FFF2-40B4-BE49-F238E27FC236}">
                <a16:creationId xmlns:a16="http://schemas.microsoft.com/office/drawing/2014/main" id="{9523EDD9-35D0-AD0C-8E70-53F729930B02}"/>
              </a:ext>
            </a:extLst>
          </p:cNvPr>
          <p:cNvSpPr>
            <a:spLocks noGrp="1"/>
          </p:cNvSpPr>
          <p:nvPr>
            <p:ph type="body" sz="quarter" idx="10" hasCustomPrompt="1"/>
          </p:nvPr>
        </p:nvSpPr>
        <p:spPr>
          <a:xfrm>
            <a:off x="734954" y="604333"/>
            <a:ext cx="3991050" cy="522000"/>
          </a:xfrm>
          <a:prstGeom prst="roundRect">
            <a:avLst/>
          </a:prstGeom>
          <a:solidFill>
            <a:srgbClr val="8E71A5"/>
          </a:solidFill>
          <a:ln>
            <a:noFill/>
          </a:ln>
        </p:spPr>
        <p:txBody>
          <a:bodyPr anchor="ctr"/>
          <a:lstStyle>
            <a:lvl1pPr marL="0" indent="0" algn="ctr">
              <a:buNone/>
              <a:defRPr b="1">
                <a:solidFill>
                  <a:schemeClr val="bg1"/>
                </a:solidFill>
                <a:latin typeface="Century Gothic" panose="020B0502020202020204" pitchFamily="34" charset="0"/>
              </a:defRPr>
            </a:lvl1pPr>
          </a:lstStyle>
          <a:p>
            <a:pPr lvl="0"/>
            <a:r>
              <a:rPr lang="en-US" dirty="0"/>
              <a:t>Knowledge quiz X.X</a:t>
            </a:r>
            <a:endParaRPr lang="en-GB" dirty="0"/>
          </a:p>
        </p:txBody>
      </p:sp>
      <p:sp>
        <p:nvSpPr>
          <p:cNvPr id="2" name="Content Placeholder 2">
            <a:extLst>
              <a:ext uri="{FF2B5EF4-FFF2-40B4-BE49-F238E27FC236}">
                <a16:creationId xmlns:a16="http://schemas.microsoft.com/office/drawing/2014/main" id="{CB840377-AA6F-61D2-5564-27CE3998D421}"/>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Knowledge quiz</a:t>
            </a:r>
            <a:endParaRPr lang="en-GB" dirty="0"/>
          </a:p>
        </p:txBody>
      </p:sp>
      <p:sp>
        <p:nvSpPr>
          <p:cNvPr id="4" name="Text Placeholder 3">
            <a:extLst>
              <a:ext uri="{FF2B5EF4-FFF2-40B4-BE49-F238E27FC236}">
                <a16:creationId xmlns:a16="http://schemas.microsoft.com/office/drawing/2014/main" id="{645F7DF1-EAEC-8DD1-BF4B-CF160AC57D0A}"/>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315658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isting knowled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2764" y="5950156"/>
            <a:ext cx="762738" cy="762738"/>
          </a:xfrm>
          <a:prstGeom prst="rect">
            <a:avLst/>
          </a:prstGeom>
        </p:spPr>
      </p:pic>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p:nvPr>
        </p:nvSpPr>
        <p:spPr>
          <a:xfrm>
            <a:off x="1037359" y="1672937"/>
            <a:ext cx="4573732" cy="2020888"/>
          </a:xfrm>
          <a:prstGeom prst="wedgeRoundRectCallout">
            <a:avLst>
              <a:gd name="adj1" fmla="val -35827"/>
              <a:gd name="adj2" fmla="val 6815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4">
            <a:extLst>
              <a:ext uri="{FF2B5EF4-FFF2-40B4-BE49-F238E27FC236}">
                <a16:creationId xmlns:a16="http://schemas.microsoft.com/office/drawing/2014/main" id="{3963428A-62A0-7ADF-AFE9-A496E76911B5}"/>
              </a:ext>
            </a:extLst>
          </p:cNvPr>
          <p:cNvSpPr>
            <a:spLocks noGrp="1"/>
          </p:cNvSpPr>
          <p:nvPr>
            <p:ph type="body" sz="quarter" idx="11"/>
          </p:nvPr>
        </p:nvSpPr>
        <p:spPr>
          <a:xfrm>
            <a:off x="5869304" y="1672937"/>
            <a:ext cx="4573732" cy="2020888"/>
          </a:xfrm>
          <a:prstGeom prst="wedgeRoundRectCallout">
            <a:avLst>
              <a:gd name="adj1" fmla="val 34146"/>
              <a:gd name="adj2" fmla="val 72783"/>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289DABDB-FC8D-FC3E-E9B6-CAE726F94EA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Existing knowledge</a:t>
            </a:r>
            <a:endParaRPr lang="en-GB" dirty="0"/>
          </a:p>
        </p:txBody>
      </p:sp>
      <p:sp>
        <p:nvSpPr>
          <p:cNvPr id="4" name="Text Placeholder 3">
            <a:extLst>
              <a:ext uri="{FF2B5EF4-FFF2-40B4-BE49-F238E27FC236}">
                <a16:creationId xmlns:a16="http://schemas.microsoft.com/office/drawing/2014/main" id="{06DF3C69-0A85-3278-A8EF-E7FEDE1CFEBE}"/>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dirty="0"/>
              <a:t>Lesson X:</a:t>
            </a:r>
            <a:endParaRPr lang="en-GB" dirty="0"/>
          </a:p>
        </p:txBody>
      </p:sp>
    </p:spTree>
    <p:extLst>
      <p:ext uri="{BB962C8B-B14F-4D97-AF65-F5344CB8AC3E}">
        <p14:creationId xmlns:p14="http://schemas.microsoft.com/office/powerpoint/2010/main" val="23654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quiry Question_firstles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dirty="0"/>
              <a:t>This is the unit enquiry question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493423" y="2462645"/>
            <a:ext cx="4143232" cy="4395355"/>
          </a:xfrm>
          <a:prstGeom prst="rect">
            <a:avLst/>
          </a:prstGeom>
        </p:spPr>
        <p:txBody>
          <a:bodyPr/>
          <a:lstStyle>
            <a:lvl1pPr marL="0" indent="0">
              <a:lnSpc>
                <a:spcPct val="100000"/>
              </a:lnSpc>
              <a:buNone/>
              <a:defRPr>
                <a:latin typeface="Century Gothic" panose="020B0502020202020204" pitchFamily="34" charset="0"/>
              </a:defRPr>
            </a:lvl1pPr>
          </a:lstStyle>
          <a:p>
            <a:r>
              <a:rPr lang="en-GB" dirty="0"/>
              <a:t>Insert character artwork</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 name="Content Placeholder 2">
            <a:extLst>
              <a:ext uri="{FF2B5EF4-FFF2-40B4-BE49-F238E27FC236}">
                <a16:creationId xmlns:a16="http://schemas.microsoft.com/office/drawing/2014/main" id="{4F98CEE3-4DED-EC81-55A1-ADC847160BB5}"/>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Enquiry question</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63589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theme" Target="../theme/theme3.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8"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8CAC16-EE2C-D996-0299-83865773F385}"/>
              </a:ext>
            </a:extLst>
          </p:cNvPr>
          <p:cNvSpPr/>
          <p:nvPr userDrawn="1"/>
        </p:nvSpPr>
        <p:spPr>
          <a:xfrm>
            <a:off x="0" y="1607175"/>
            <a:ext cx="12192000" cy="4692026"/>
          </a:xfrm>
          <a:prstGeom prst="rect">
            <a:avLst/>
          </a:prstGeom>
          <a:solidFill>
            <a:srgbClr val="C7ACC7">
              <a:alpha val="2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413A7A35-FAD2-9D62-3906-FF1D8E273A00}"/>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6597" t="3320" r="-1248" b="-704"/>
          <a:stretch/>
        </p:blipFill>
        <p:spPr>
          <a:xfrm>
            <a:off x="0" y="1607175"/>
            <a:ext cx="2296844" cy="4971424"/>
          </a:xfrm>
          <a:prstGeom prst="rect">
            <a:avLst/>
          </a:prstGeom>
        </p:spPr>
      </p:pic>
      <p:sp>
        <p:nvSpPr>
          <p:cNvPr id="5" name="Rectangle 4">
            <a:extLst>
              <a:ext uri="{FF2B5EF4-FFF2-40B4-BE49-F238E27FC236}">
                <a16:creationId xmlns:a16="http://schemas.microsoft.com/office/drawing/2014/main" id="{FC2C2F93-D826-2206-94F7-9A8B82E564F2}"/>
              </a:ext>
            </a:extLst>
          </p:cNvPr>
          <p:cNvSpPr/>
          <p:nvPr userDrawn="1"/>
        </p:nvSpPr>
        <p:spPr>
          <a:xfrm>
            <a:off x="0" y="6156560"/>
            <a:ext cx="12192000" cy="701439"/>
          </a:xfrm>
          <a:prstGeom prst="rect">
            <a:avLst/>
          </a:prstGeom>
          <a:solidFill>
            <a:srgbClr val="0E2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picture containing text, clipart&#10;&#10;Description automatically generated">
            <a:extLst>
              <a:ext uri="{FF2B5EF4-FFF2-40B4-BE49-F238E27FC236}">
                <a16:creationId xmlns:a16="http://schemas.microsoft.com/office/drawing/2014/main" id="{2C45F966-5418-FC2F-40AA-69B4B7FE105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14883" y="287165"/>
            <a:ext cx="3281741" cy="1048911"/>
          </a:xfrm>
          <a:prstGeom prst="rect">
            <a:avLst/>
          </a:prstGeom>
        </p:spPr>
      </p:pic>
      <p:sp>
        <p:nvSpPr>
          <p:cNvPr id="10" name="TextBox 9">
            <a:extLst>
              <a:ext uri="{FF2B5EF4-FFF2-40B4-BE49-F238E27FC236}">
                <a16:creationId xmlns:a16="http://schemas.microsoft.com/office/drawing/2014/main" id="{8D2F4D09-4242-C9B2-EFBC-B6E8B4B43A18}"/>
              </a:ext>
            </a:extLst>
          </p:cNvPr>
          <p:cNvSpPr txBox="1"/>
          <p:nvPr userDrawn="1"/>
        </p:nvSpPr>
        <p:spPr>
          <a:xfrm>
            <a:off x="0" y="6596390"/>
            <a:ext cx="1798655" cy="261610"/>
          </a:xfrm>
          <a:prstGeom prst="rect">
            <a:avLst/>
          </a:prstGeom>
          <a:noFill/>
        </p:spPr>
        <p:txBody>
          <a:bodyPr wrap="square" rtlCol="0">
            <a:spAutoFit/>
          </a:bodyPr>
          <a:lstStyle/>
          <a:p>
            <a:r>
              <a:rPr lang="en-GB" sz="1050" dirty="0">
                <a:solidFill>
                  <a:schemeClr val="bg1"/>
                </a:solidFill>
                <a:latin typeface="Century Gothic" panose="020B0502020202020204" pitchFamily="34" charset="0"/>
              </a:rPr>
              <a:t>© Ark Curriculum+ 2023</a:t>
            </a:r>
          </a:p>
        </p:txBody>
      </p:sp>
    </p:spTree>
    <p:extLst>
      <p:ext uri="{BB962C8B-B14F-4D97-AF65-F5344CB8AC3E}">
        <p14:creationId xmlns:p14="http://schemas.microsoft.com/office/powerpoint/2010/main" val="33650122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0" r:id="rId3"/>
    <p:sldLayoutId id="2147483661" r:id="rId4"/>
    <p:sldLayoutId id="2147483662" r:id="rId5"/>
    <p:sldLayoutId id="214748368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1C829-D8B2-E347-5DD8-5C4AAFD896AB}"/>
              </a:ext>
            </a:extLst>
          </p:cNvPr>
          <p:cNvSpPr/>
          <p:nvPr userDrawn="1"/>
        </p:nvSpPr>
        <p:spPr>
          <a:xfrm>
            <a:off x="0" y="0"/>
            <a:ext cx="11040533" cy="6858000"/>
          </a:xfrm>
          <a:prstGeom prst="rect">
            <a:avLst/>
          </a:prstGeom>
          <a:solidFill>
            <a:srgbClr val="C7A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A5D54F-C440-6231-305C-054D2A9465BF}"/>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6659D50F-005F-B452-DDFF-C2A32E0318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20009" y="5942883"/>
            <a:ext cx="777625" cy="777625"/>
          </a:xfrm>
          <a:prstGeom prst="rect">
            <a:avLst/>
          </a:prstGeom>
        </p:spPr>
      </p:pic>
      <p:sp>
        <p:nvSpPr>
          <p:cNvPr id="10" name="Rounded Rectangle 26">
            <a:extLst>
              <a:ext uri="{FF2B5EF4-FFF2-40B4-BE49-F238E27FC236}">
                <a16:creationId xmlns:a16="http://schemas.microsoft.com/office/drawing/2014/main" id="{3DA5882F-ED73-BC40-542A-B4EF297F8FE4}"/>
              </a:ext>
            </a:extLst>
          </p:cNvPr>
          <p:cNvSpPr/>
          <p:nvPr userDrawn="1"/>
        </p:nvSpPr>
        <p:spPr>
          <a:xfrm>
            <a:off x="509233" y="394439"/>
            <a:ext cx="10184702" cy="611026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713A5A-1EBE-E671-92BC-F6140914838C}"/>
              </a:ext>
            </a:extLst>
          </p:cNvPr>
          <p:cNvSpPr txBox="1"/>
          <p:nvPr userDrawn="1"/>
        </p:nvSpPr>
        <p:spPr>
          <a:xfrm>
            <a:off x="0" y="6596390"/>
            <a:ext cx="1798655" cy="261610"/>
          </a:xfrm>
          <a:prstGeom prst="rect">
            <a:avLst/>
          </a:prstGeom>
          <a:noFill/>
        </p:spPr>
        <p:txBody>
          <a:bodyPr wrap="square" rtlCol="0">
            <a:spAutoFit/>
          </a:bodyPr>
          <a:lstStyle/>
          <a:p>
            <a:r>
              <a:rPr lang="en-GB" sz="1050" dirty="0">
                <a:latin typeface="Century Gothic" panose="020B0502020202020204" pitchFamily="34" charset="0"/>
              </a:rPr>
              <a:t>© Ark Curriculum+ 2023</a:t>
            </a:r>
          </a:p>
        </p:txBody>
      </p:sp>
    </p:spTree>
    <p:extLst>
      <p:ext uri="{BB962C8B-B14F-4D97-AF65-F5344CB8AC3E}">
        <p14:creationId xmlns:p14="http://schemas.microsoft.com/office/powerpoint/2010/main" val="109705178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BB365E-DD70-DD42-8647-3FC88C99CE94}"/>
              </a:ext>
            </a:extLst>
          </p:cNvPr>
          <p:cNvSpPr txBox="1"/>
          <p:nvPr userDrawn="1"/>
        </p:nvSpPr>
        <p:spPr>
          <a:xfrm>
            <a:off x="0" y="6596390"/>
            <a:ext cx="1798655" cy="261610"/>
          </a:xfrm>
          <a:prstGeom prst="rect">
            <a:avLst/>
          </a:prstGeom>
          <a:noFill/>
        </p:spPr>
        <p:txBody>
          <a:bodyPr wrap="square" rtlCol="0">
            <a:spAutoFit/>
          </a:bodyPr>
          <a:lstStyle/>
          <a:p>
            <a:r>
              <a:rPr lang="en-GB" sz="1050" dirty="0">
                <a:latin typeface="Century Gothic" panose="020B0502020202020204" pitchFamily="34" charset="0"/>
              </a:rPr>
              <a:t>© Ark Curriculum+ 2023</a:t>
            </a:r>
          </a:p>
        </p:txBody>
      </p:sp>
      <p:sp>
        <p:nvSpPr>
          <p:cNvPr id="3" name="Rectangle 2">
            <a:extLst>
              <a:ext uri="{FF2B5EF4-FFF2-40B4-BE49-F238E27FC236}">
                <a16:creationId xmlns:a16="http://schemas.microsoft.com/office/drawing/2014/main" id="{68A708D9-137A-820A-127C-5D54E7D13D29}"/>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099213"/>
      </p:ext>
    </p:extLst>
  </p:cSld>
  <p:clrMap bg1="lt1" tx1="dk1" bg2="lt2" tx2="dk2" accent1="accent1" accent2="accent2" accent3="accent3" accent4="accent4" accent5="accent5" accent6="accent6" hlink="hlink" folHlink="folHlink"/>
  <p:sldLayoutIdLst>
    <p:sldLayoutId id="2147483672" r:id="rId1"/>
    <p:sldLayoutId id="2147483683" r:id="rId2"/>
    <p:sldLayoutId id="2147483699" r:id="rId3"/>
    <p:sldLayoutId id="2147483673" r:id="rId4"/>
    <p:sldLayoutId id="2147483695" r:id="rId5"/>
    <p:sldLayoutId id="2147483687" r:id="rId6"/>
    <p:sldLayoutId id="2147483688" r:id="rId7"/>
    <p:sldLayoutId id="2147483669" r:id="rId8"/>
    <p:sldLayoutId id="2147483677" r:id="rId9"/>
    <p:sldLayoutId id="2147483665" r:id="rId10"/>
    <p:sldLayoutId id="2147483666" r:id="rId11"/>
    <p:sldLayoutId id="2147483670" r:id="rId12"/>
    <p:sldLayoutId id="2147483694" r:id="rId13"/>
    <p:sldLayoutId id="2147483678" r:id="rId14"/>
    <p:sldLayoutId id="2147483675" r:id="rId15"/>
    <p:sldLayoutId id="2147483696" r:id="rId16"/>
    <p:sldLayoutId id="2147483697" r:id="rId17"/>
    <p:sldLayoutId id="2147483674" r:id="rId18"/>
    <p:sldLayoutId id="2147483684"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Lst>
  <p:txStyles>
    <p:title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C25A75-B36D-C376-F60B-2BB6BEE3E4CE}"/>
              </a:ext>
            </a:extLst>
          </p:cNvPr>
          <p:cNvSpPr txBox="1"/>
          <p:nvPr userDrawn="1"/>
        </p:nvSpPr>
        <p:spPr>
          <a:xfrm>
            <a:off x="0" y="6596390"/>
            <a:ext cx="1798655" cy="261610"/>
          </a:xfrm>
          <a:prstGeom prst="rect">
            <a:avLst/>
          </a:prstGeom>
          <a:noFill/>
        </p:spPr>
        <p:txBody>
          <a:bodyPr wrap="square" rtlCol="0">
            <a:spAutoFit/>
          </a:bodyPr>
          <a:lstStyle/>
          <a:p>
            <a:r>
              <a:rPr lang="en-GB" sz="1050" dirty="0">
                <a:latin typeface="Century Gothic" panose="020B0502020202020204" pitchFamily="34" charset="0"/>
              </a:rPr>
              <a:t>© Ark Curriculum+ 2023</a:t>
            </a:r>
          </a:p>
        </p:txBody>
      </p:sp>
      <p:sp>
        <p:nvSpPr>
          <p:cNvPr id="3" name="Rectangle 2">
            <a:extLst>
              <a:ext uri="{FF2B5EF4-FFF2-40B4-BE49-F238E27FC236}">
                <a16:creationId xmlns:a16="http://schemas.microsoft.com/office/drawing/2014/main" id="{BEC4921A-7E58-68A1-8477-E33D8FBF696B}"/>
              </a:ext>
            </a:extLst>
          </p:cNvPr>
          <p:cNvSpPr/>
          <p:nvPr userDrawn="1"/>
        </p:nvSpPr>
        <p:spPr>
          <a:xfrm>
            <a:off x="11040533" y="0"/>
            <a:ext cx="1151467" cy="6858000"/>
          </a:xfrm>
          <a:prstGeom prst="rect">
            <a:avLst/>
          </a:prstGeom>
          <a:solidFill>
            <a:srgbClr val="8E7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E097049D-4DFB-8830-5A9F-2D5623DE0438}"/>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latin typeface="Century Gothic" panose="020B0502020202020204" pitchFamily="34" charset="0"/>
              </a:rPr>
              <a:t>Answers</a:t>
            </a:r>
            <a:endParaRPr lang="en-GB" dirty="0"/>
          </a:p>
        </p:txBody>
      </p:sp>
    </p:spTree>
    <p:extLst>
      <p:ext uri="{BB962C8B-B14F-4D97-AF65-F5344CB8AC3E}">
        <p14:creationId xmlns:p14="http://schemas.microsoft.com/office/powerpoint/2010/main" val="3828269861"/>
      </p:ext>
    </p:extLst>
  </p:cSld>
  <p:clrMap bg1="lt1" tx1="dk1" bg2="lt2" tx2="dk2" accent1="accent1" accent2="accent2" accent3="accent3" accent4="accent4" accent5="accent5" accent6="accent6" hlink="hlink" folHlink="folHlink"/>
  <p:sldLayoutIdLst>
    <p:sldLayoutId id="2147483682" r:id="rId1"/>
    <p:sldLayoutId id="2147483690" r:id="rId2"/>
    <p:sldLayoutId id="2147483691" r:id="rId3"/>
    <p:sldLayoutId id="2147483692" r:id="rId4"/>
    <p:sldLayoutId id="2147483693" r:id="rId5"/>
    <p:sldLayoutId id="214748369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44.jpe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54.jp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1026" name="Picture 2">
            <a:extLst>
              <a:ext uri="{FF2B5EF4-FFF2-40B4-BE49-F238E27FC236}">
                <a16:creationId xmlns:a16="http://schemas.microsoft.com/office/drawing/2014/main" id="{5E4637C9-6AEF-1BFB-9698-BF5C984CA5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414101" y="1595842"/>
            <a:ext cx="4777900" cy="3596267"/>
          </a:xfrm>
          <a:prstGeom prst="rect">
            <a:avLst/>
          </a:prstGeom>
          <a:noFill/>
          <a:extLst>
            <a:ext uri="{909E8E84-426E-40DD-AFC4-6F175D3DCCD1}">
              <a14:hiddenFill xmlns:a14="http://schemas.microsoft.com/office/drawing/2010/main">
                <a:solidFill>
                  <a:srgbClr val="FFFFFF"/>
                </a:solidFill>
              </a14:hiddenFill>
            </a:ext>
          </a:extLst>
        </p:spPr>
      </p:pic>
      <p:pic>
        <p:nvPicPr>
          <p:cNvPr id="96" name="Google Shape;96;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604000" y="3891462"/>
            <a:ext cx="2302385" cy="2621825"/>
          </a:xfrm>
          <a:prstGeom prst="rect">
            <a:avLst/>
          </a:prstGeom>
          <a:noFill/>
          <a:ln>
            <a:noFill/>
          </a:ln>
        </p:spPr>
      </p:pic>
      <p:sp>
        <p:nvSpPr>
          <p:cNvPr id="2" name="Title 1">
            <a:extLst>
              <a:ext uri="{FF2B5EF4-FFF2-40B4-BE49-F238E27FC236}">
                <a16:creationId xmlns:a16="http://schemas.microsoft.com/office/drawing/2014/main" id="{3D725FE4-E6B7-658F-E77C-82AEA48108A6}"/>
              </a:ext>
            </a:extLst>
          </p:cNvPr>
          <p:cNvSpPr>
            <a:spLocks noGrp="1"/>
          </p:cNvSpPr>
          <p:nvPr>
            <p:ph type="title"/>
          </p:nvPr>
        </p:nvSpPr>
        <p:spPr/>
        <p:txBody>
          <a:bodyPr/>
          <a:lstStyle/>
          <a:p>
            <a:r>
              <a:rPr lang="en-US" dirty="0"/>
              <a:t>Unit 2: </a:t>
            </a:r>
            <a:r>
              <a:rPr lang="en-GB" dirty="0"/>
              <a:t>Conflict and Resolution</a:t>
            </a:r>
          </a:p>
        </p:txBody>
      </p:sp>
      <p:sp>
        <p:nvSpPr>
          <p:cNvPr id="3" name="Text Placeholder 2">
            <a:extLst>
              <a:ext uri="{FF2B5EF4-FFF2-40B4-BE49-F238E27FC236}">
                <a16:creationId xmlns:a16="http://schemas.microsoft.com/office/drawing/2014/main" id="{75520C2A-E772-DC85-4DB2-E9AEE3FC4AB6}"/>
              </a:ext>
            </a:extLst>
          </p:cNvPr>
          <p:cNvSpPr>
            <a:spLocks noGrp="1"/>
          </p:cNvSpPr>
          <p:nvPr>
            <p:ph type="body" sz="quarter" idx="10"/>
          </p:nvPr>
        </p:nvSpPr>
        <p:spPr>
          <a:xfrm>
            <a:off x="2465384" y="4156365"/>
            <a:ext cx="4372296" cy="1828800"/>
          </a:xfrm>
        </p:spPr>
        <p:txBody>
          <a:bodyPr/>
          <a:lstStyle/>
          <a:p>
            <a:r>
              <a:rPr lang="en-US" dirty="0">
                <a:latin typeface="Century Gothic" panose="020B0502020202020204" pitchFamily="34" charset="0"/>
              </a:rPr>
              <a:t>Lesson 1: </a:t>
            </a:r>
            <a:r>
              <a:rPr lang="en-GB" sz="2800" dirty="0">
                <a:effectLst/>
                <a:latin typeface="Century Gothic" panose="020B0502020202020204" pitchFamily="34" charset="0"/>
                <a:ea typeface="Times New Roman" panose="02020603050405020304" pitchFamily="18" charset="0"/>
              </a:rPr>
              <a:t>How did the First World War begin and why did Britain fight?</a:t>
            </a:r>
            <a:endParaRPr lang="en-GB" sz="2800" dirty="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02;p9" descr="A picture containing text, toy, doll&#10;&#10;Description automatically generated">
            <a:extLst>
              <a:ext uri="{FF2B5EF4-FFF2-40B4-BE49-F238E27FC236}">
                <a16:creationId xmlns:a16="http://schemas.microsoft.com/office/drawing/2014/main" id="{31419634-0155-666E-ED50-857986D9A42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5193" y="1922047"/>
            <a:ext cx="2464107" cy="4854083"/>
          </a:xfrm>
          <a:prstGeom prst="rect">
            <a:avLst/>
          </a:prstGeom>
          <a:noFill/>
          <a:ln>
            <a:noFill/>
          </a:ln>
        </p:spPr>
      </p:pic>
      <p:sp>
        <p:nvSpPr>
          <p:cNvPr id="9" name="Text Placeholder 3">
            <a:extLst>
              <a:ext uri="{FF2B5EF4-FFF2-40B4-BE49-F238E27FC236}">
                <a16:creationId xmlns:a16="http://schemas.microsoft.com/office/drawing/2014/main" id="{889DC2D4-C98C-83F6-A72D-D946685616E1}"/>
              </a:ext>
            </a:extLst>
          </p:cNvPr>
          <p:cNvSpPr txBox="1">
            <a:spLocks/>
          </p:cNvSpPr>
          <p:nvPr/>
        </p:nvSpPr>
        <p:spPr>
          <a:xfrm>
            <a:off x="7318203" y="314288"/>
            <a:ext cx="3413760" cy="1484068"/>
          </a:xfrm>
          <a:prstGeom prst="wedgeRoundRectCallout">
            <a:avLst>
              <a:gd name="adj1" fmla="val -476"/>
              <a:gd name="adj2" fmla="val 75432"/>
              <a:gd name="adj3" fmla="val 16667"/>
            </a:avLst>
          </a:prstGeom>
          <a:solidFill>
            <a:srgbClr val="EFE5F1"/>
          </a:solid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is this useful for historians?</a:t>
            </a:r>
          </a:p>
        </p:txBody>
      </p:sp>
      <p:pic>
        <p:nvPicPr>
          <p:cNvPr id="10" name="Picture 9" descr="A picture containing text, toy, doll&#10;&#10;Description automatically generated">
            <a:extLst>
              <a:ext uri="{FF2B5EF4-FFF2-40B4-BE49-F238E27FC236}">
                <a16:creationId xmlns:a16="http://schemas.microsoft.com/office/drawing/2014/main" id="{DFCE3EF3-5A1D-014C-98A2-AC0098360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8244" y="1772669"/>
            <a:ext cx="2563791" cy="4948777"/>
          </a:xfrm>
          <a:prstGeom prst="rect">
            <a:avLst/>
          </a:prstGeom>
        </p:spPr>
      </p:pic>
      <p:pic>
        <p:nvPicPr>
          <p:cNvPr id="4" name="Picture 3">
            <a:extLst>
              <a:ext uri="{FF2B5EF4-FFF2-40B4-BE49-F238E27FC236}">
                <a16:creationId xmlns:a16="http://schemas.microsoft.com/office/drawing/2014/main" id="{3E290503-B19C-2CCD-C931-B77061951B6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297680" y="2134039"/>
            <a:ext cx="3274236" cy="4156995"/>
          </a:xfrm>
          <a:prstGeom prst="rect">
            <a:avLst/>
          </a:prstGeom>
        </p:spPr>
      </p:pic>
      <p:sp>
        <p:nvSpPr>
          <p:cNvPr id="11" name="Text Placeholder 1">
            <a:extLst>
              <a:ext uri="{FF2B5EF4-FFF2-40B4-BE49-F238E27FC236}">
                <a16:creationId xmlns:a16="http://schemas.microsoft.com/office/drawing/2014/main" id="{A513F865-7729-08BF-8DB1-161368FF3C9E}"/>
              </a:ext>
            </a:extLst>
          </p:cNvPr>
          <p:cNvSpPr txBox="1">
            <a:spLocks/>
          </p:cNvSpPr>
          <p:nvPr/>
        </p:nvSpPr>
        <p:spPr>
          <a:xfrm>
            <a:off x="709546" y="283807"/>
            <a:ext cx="5091814" cy="1484069"/>
          </a:xfrm>
          <a:prstGeom prst="wedgeRoundRectCallout">
            <a:avLst>
              <a:gd name="adj1" fmla="val -22510"/>
              <a:gd name="adj2" fmla="val 82272"/>
              <a:gd name="adj3" fmla="val 16667"/>
            </a:avLst>
          </a:prstGeom>
          <a:solidFill>
            <a:srgbClr val="EFE5F1"/>
          </a:solidFill>
          <a:ln>
            <a:noFill/>
          </a:ln>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dk1"/>
                </a:solidFill>
                <a:latin typeface="Century Gothic"/>
                <a:ea typeface="Century Gothic"/>
                <a:cs typeface="Century Gothic"/>
                <a:sym typeface="Century Gothic"/>
              </a:rPr>
              <a:t>Why do we know more about modern history than the times before?</a:t>
            </a:r>
            <a:endParaRPr lang="en-US" dirty="0">
              <a:solidFill>
                <a:srgbClr val="291B3E"/>
              </a:solidFill>
              <a:latin typeface="Century Gothic"/>
              <a:ea typeface="Century Gothic"/>
              <a:cs typeface="Century Gothic"/>
              <a:sym typeface="Century Gothic"/>
            </a:endParaRPr>
          </a:p>
        </p:txBody>
      </p:sp>
      <p:sp>
        <p:nvSpPr>
          <p:cNvPr id="7" name="Text Placeholder 6">
            <a:extLst>
              <a:ext uri="{FF2B5EF4-FFF2-40B4-BE49-F238E27FC236}">
                <a16:creationId xmlns:a16="http://schemas.microsoft.com/office/drawing/2014/main" id="{118D4ABB-1E51-056C-0D18-B4AD847A3AFC}"/>
              </a:ext>
            </a:extLst>
          </p:cNvPr>
          <p:cNvSpPr>
            <a:spLocks noGrp="1"/>
          </p:cNvSpPr>
          <p:nvPr>
            <p:ph type="body" sz="quarter" idx="12"/>
          </p:nvPr>
        </p:nvSpPr>
        <p:spPr/>
        <p:txBody>
          <a:bodyPr/>
          <a:lstStyle/>
          <a:p>
            <a:r>
              <a:rPr lang="en-US" dirty="0"/>
              <a:t>Lesson 1:</a:t>
            </a:r>
            <a:endParaRPr lang="en-GB" dirty="0"/>
          </a:p>
        </p:txBody>
      </p:sp>
    </p:spTree>
    <p:extLst>
      <p:ext uri="{BB962C8B-B14F-4D97-AF65-F5344CB8AC3E}">
        <p14:creationId xmlns:p14="http://schemas.microsoft.com/office/powerpoint/2010/main" val="266123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C65F67-7DCD-85BE-EDE7-A1241F293C23}"/>
              </a:ext>
            </a:extLst>
          </p:cNvPr>
          <p:cNvSpPr>
            <a:spLocks noGrp="1"/>
          </p:cNvSpPr>
          <p:nvPr>
            <p:ph idx="1"/>
          </p:nvPr>
        </p:nvSpPr>
        <p:spPr>
          <a:xfrm>
            <a:off x="473075" y="1139725"/>
            <a:ext cx="4601960" cy="5299813"/>
          </a:xfrm>
        </p:spPr>
        <p:txBody>
          <a:bodyPr>
            <a:noAutofit/>
          </a:bodyPr>
          <a:lstStyle/>
          <a:p>
            <a:r>
              <a:rPr lang="en-GB" dirty="0">
                <a:solidFill>
                  <a:srgbClr val="221E1F"/>
                </a:solidFill>
                <a:effectLst/>
                <a:latin typeface="Century Gothic" panose="020B0502020202020204" pitchFamily="34" charset="0"/>
                <a:ea typeface="Calibri" panose="020F0502020204030204" pitchFamily="34" charset="0"/>
                <a:cs typeface="Times New Roman" panose="02020603050405020304" pitchFamily="18" charset="0"/>
              </a:rPr>
              <a:t>When countries are allies, their governments agree to support and help each other. If one country in an alliance is attacked, then often that country’s allies will come to its defence.</a:t>
            </a:r>
          </a:p>
          <a:p>
            <a:r>
              <a:rPr lang="en-GB" sz="2800" dirty="0">
                <a:solidFill>
                  <a:srgbClr val="221E1F"/>
                </a:solidFill>
                <a:effectLst/>
                <a:latin typeface="Century Gothic" panose="020B0502020202020204" pitchFamily="34" charset="0"/>
                <a:ea typeface="Calibri" panose="020F0502020204030204" pitchFamily="34" charset="0"/>
                <a:cs typeface="Times New Roman" panose="02020603050405020304" pitchFamily="18" charset="0"/>
              </a:rPr>
              <a:t>By 1914 the most powerful countries in Europe were split into two alliances. The </a:t>
            </a:r>
            <a:r>
              <a:rPr lang="en-GB" sz="2800" b="1" dirty="0">
                <a:solidFill>
                  <a:srgbClr val="221E1F"/>
                </a:solidFill>
                <a:effectLst/>
                <a:latin typeface="Century Gothic" panose="020B0502020202020204" pitchFamily="34" charset="0"/>
                <a:ea typeface="Calibri" panose="020F0502020204030204" pitchFamily="34" charset="0"/>
                <a:cs typeface="Times New Roman" panose="02020603050405020304" pitchFamily="18" charset="0"/>
              </a:rPr>
              <a:t>Triple Alliance</a:t>
            </a:r>
            <a:r>
              <a:rPr lang="en-GB" sz="2800" dirty="0">
                <a:solidFill>
                  <a:srgbClr val="221E1F"/>
                </a:solidFill>
                <a:effectLst/>
                <a:latin typeface="Century Gothic" panose="020B0502020202020204" pitchFamily="34" charset="0"/>
                <a:ea typeface="Calibri" panose="020F0502020204030204" pitchFamily="34" charset="0"/>
                <a:cs typeface="Times New Roman" panose="02020603050405020304" pitchFamily="18" charset="0"/>
              </a:rPr>
              <a:t> and the </a:t>
            </a:r>
            <a:r>
              <a:rPr lang="en-GB" sz="2800" b="1" dirty="0">
                <a:solidFill>
                  <a:srgbClr val="221E1F"/>
                </a:solidFill>
                <a:effectLst/>
                <a:latin typeface="Century Gothic" panose="020B0502020202020204" pitchFamily="34" charset="0"/>
                <a:ea typeface="Calibri" panose="020F0502020204030204" pitchFamily="34" charset="0"/>
                <a:cs typeface="Times New Roman" panose="02020603050405020304" pitchFamily="18" charset="0"/>
              </a:rPr>
              <a:t>Triple Entente</a:t>
            </a:r>
            <a:r>
              <a:rPr lang="en-GB" sz="2800" dirty="0">
                <a:solidFill>
                  <a:srgbClr val="221E1F"/>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GB" sz="2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F80A3FD3-0D48-C725-5C5C-E19AE8F09CA4}"/>
              </a:ext>
            </a:extLst>
          </p:cNvPr>
          <p:cNvSpPr>
            <a:spLocks noGrp="1"/>
          </p:cNvSpPr>
          <p:nvPr>
            <p:ph type="title"/>
          </p:nvPr>
        </p:nvSpPr>
        <p:spPr/>
        <p:txBody>
          <a:bodyPr/>
          <a:lstStyle/>
          <a:p>
            <a:r>
              <a:rPr lang="en-US" sz="2800" dirty="0"/>
              <a:t>What were the alliances in Europe in 1914?</a:t>
            </a:r>
            <a:endParaRPr lang="en-GB" dirty="0"/>
          </a:p>
        </p:txBody>
      </p:sp>
      <p:sp>
        <p:nvSpPr>
          <p:cNvPr id="4" name="Text Placeholder 3">
            <a:extLst>
              <a:ext uri="{FF2B5EF4-FFF2-40B4-BE49-F238E27FC236}">
                <a16:creationId xmlns:a16="http://schemas.microsoft.com/office/drawing/2014/main" id="{82EAD0AC-2A1B-F2DC-FE92-C35B12C7E288}"/>
              </a:ext>
            </a:extLst>
          </p:cNvPr>
          <p:cNvSpPr>
            <a:spLocks noGrp="1"/>
          </p:cNvSpPr>
          <p:nvPr>
            <p:ph type="body" sz="quarter" idx="10"/>
          </p:nvPr>
        </p:nvSpPr>
        <p:spPr/>
        <p:txBody>
          <a:bodyPr/>
          <a:lstStyle/>
          <a:p>
            <a:r>
              <a:rPr lang="en-US" dirty="0"/>
              <a:t>Lesson 1:</a:t>
            </a:r>
            <a:endParaRPr lang="en-GB" dirty="0"/>
          </a:p>
        </p:txBody>
      </p:sp>
      <p:pic>
        <p:nvPicPr>
          <p:cNvPr id="10" name="Picture 9" descr="A map of europe with different colors&#10;&#10;Description automatically generated">
            <a:extLst>
              <a:ext uri="{FF2B5EF4-FFF2-40B4-BE49-F238E27FC236}">
                <a16:creationId xmlns:a16="http://schemas.microsoft.com/office/drawing/2014/main" id="{A9E3EE2F-6DD1-2289-03D2-A91AE2FB4D20}"/>
              </a:ext>
            </a:extLst>
          </p:cNvPr>
          <p:cNvPicPr>
            <a:picLocks noChangeAspect="1"/>
          </p:cNvPicPr>
          <p:nvPr/>
        </p:nvPicPr>
        <p:blipFill>
          <a:blip r:embed="rId3"/>
          <a:stretch>
            <a:fillRect/>
          </a:stretch>
        </p:blipFill>
        <p:spPr>
          <a:xfrm>
            <a:off x="5216769" y="1164645"/>
            <a:ext cx="5542884" cy="3575259"/>
          </a:xfrm>
          <a:prstGeom prst="rect">
            <a:avLst/>
          </a:prstGeom>
        </p:spPr>
      </p:pic>
    </p:spTree>
    <p:extLst>
      <p:ext uri="{BB962C8B-B14F-4D97-AF65-F5344CB8AC3E}">
        <p14:creationId xmlns:p14="http://schemas.microsoft.com/office/powerpoint/2010/main" val="78879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C65F67-7DCD-85BE-EDE7-A1241F293C23}"/>
              </a:ext>
            </a:extLst>
          </p:cNvPr>
          <p:cNvSpPr>
            <a:spLocks noGrp="1"/>
          </p:cNvSpPr>
          <p:nvPr>
            <p:ph idx="1"/>
          </p:nvPr>
        </p:nvSpPr>
        <p:spPr>
          <a:xfrm>
            <a:off x="473075" y="1139725"/>
            <a:ext cx="4462209" cy="5299813"/>
          </a:xfrm>
        </p:spPr>
        <p:txBody>
          <a:bodyPr>
            <a:noAutofit/>
          </a:bodyPr>
          <a:lstStyle/>
          <a:p>
            <a:pPr>
              <a:lnSpc>
                <a:spcPct val="107000"/>
              </a:lnSpc>
              <a:spcAft>
                <a:spcPts val="800"/>
              </a:spcAft>
            </a:pPr>
            <a:r>
              <a:rPr lang="en-GB" dirty="0">
                <a:effectLst/>
                <a:latin typeface="Century Gothic" panose="020B0502020202020204" pitchFamily="34" charset="0"/>
                <a:ea typeface="Times New Roman" panose="02020603050405020304" pitchFamily="18" charset="0"/>
              </a:rPr>
              <a:t>People believed that this system helped prevent war. However, most historians believe that the alliance system was a major reason why the biggest war the world had ever seen broke out in 1914.</a:t>
            </a:r>
          </a:p>
        </p:txBody>
      </p:sp>
      <p:sp>
        <p:nvSpPr>
          <p:cNvPr id="7" name="Title 6">
            <a:extLst>
              <a:ext uri="{FF2B5EF4-FFF2-40B4-BE49-F238E27FC236}">
                <a16:creationId xmlns:a16="http://schemas.microsoft.com/office/drawing/2014/main" id="{F80A3FD3-0D48-C725-5C5C-E19AE8F09CA4}"/>
              </a:ext>
            </a:extLst>
          </p:cNvPr>
          <p:cNvSpPr>
            <a:spLocks noGrp="1"/>
          </p:cNvSpPr>
          <p:nvPr>
            <p:ph type="title"/>
          </p:nvPr>
        </p:nvSpPr>
        <p:spPr/>
        <p:txBody>
          <a:bodyPr/>
          <a:lstStyle/>
          <a:p>
            <a:r>
              <a:rPr lang="en-US" sz="2800" dirty="0"/>
              <a:t>What were the alliances in Europe in 1914?</a:t>
            </a:r>
            <a:endParaRPr lang="en-GB" dirty="0"/>
          </a:p>
        </p:txBody>
      </p:sp>
      <p:sp>
        <p:nvSpPr>
          <p:cNvPr id="6" name="Text Placeholder 5">
            <a:extLst>
              <a:ext uri="{FF2B5EF4-FFF2-40B4-BE49-F238E27FC236}">
                <a16:creationId xmlns:a16="http://schemas.microsoft.com/office/drawing/2014/main" id="{1EFB77A4-A1BE-2EBF-2EA3-DEE674CC075F}"/>
              </a:ext>
            </a:extLst>
          </p:cNvPr>
          <p:cNvSpPr>
            <a:spLocks noGrp="1"/>
          </p:cNvSpPr>
          <p:nvPr>
            <p:ph type="body" sz="quarter" idx="10"/>
          </p:nvPr>
        </p:nvSpPr>
        <p:spPr/>
        <p:txBody>
          <a:bodyPr/>
          <a:lstStyle/>
          <a:p>
            <a:r>
              <a:rPr lang="en-US" dirty="0"/>
              <a:t>Lesson 1:</a:t>
            </a:r>
            <a:endParaRPr lang="en-GB" dirty="0"/>
          </a:p>
        </p:txBody>
      </p:sp>
      <p:pic>
        <p:nvPicPr>
          <p:cNvPr id="4" name="Picture 3" descr="A map of europe with different colors&#10;&#10;Description automatically generated">
            <a:extLst>
              <a:ext uri="{FF2B5EF4-FFF2-40B4-BE49-F238E27FC236}">
                <a16:creationId xmlns:a16="http://schemas.microsoft.com/office/drawing/2014/main" id="{50E6B318-845A-25F4-2961-8841D8D1AA75}"/>
              </a:ext>
            </a:extLst>
          </p:cNvPr>
          <p:cNvPicPr>
            <a:picLocks noChangeAspect="1"/>
          </p:cNvPicPr>
          <p:nvPr/>
        </p:nvPicPr>
        <p:blipFill>
          <a:blip r:embed="rId2"/>
          <a:stretch>
            <a:fillRect/>
          </a:stretch>
        </p:blipFill>
        <p:spPr>
          <a:xfrm>
            <a:off x="5131174" y="1139725"/>
            <a:ext cx="5589862" cy="3605560"/>
          </a:xfrm>
          <a:prstGeom prst="rect">
            <a:avLst/>
          </a:prstGeom>
        </p:spPr>
      </p:pic>
    </p:spTree>
    <p:extLst>
      <p:ext uri="{BB962C8B-B14F-4D97-AF65-F5344CB8AC3E}">
        <p14:creationId xmlns:p14="http://schemas.microsoft.com/office/powerpoint/2010/main" val="162642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DEDBC972-867B-BBFA-BEB7-D8473C0722C8}"/>
              </a:ext>
            </a:extLst>
          </p:cNvPr>
          <p:cNvSpPr>
            <a:spLocks noGrp="1"/>
          </p:cNvSpPr>
          <p:nvPr>
            <p:ph type="title"/>
          </p:nvPr>
        </p:nvSpPr>
        <p:spPr/>
        <p:txBody>
          <a:bodyPr>
            <a:noAutofit/>
          </a:bodyPr>
          <a:lstStyle/>
          <a:p>
            <a:r>
              <a:rPr lang="en-GB" sz="2800" dirty="0">
                <a:effectLst/>
                <a:latin typeface="Century Gothic" panose="020B0502020202020204" pitchFamily="34" charset="0"/>
                <a:ea typeface="Calibri" panose="020F0502020204030204" pitchFamily="34" charset="0"/>
                <a:cs typeface="Calibri" panose="020F0502020204030204" pitchFamily="34" charset="0"/>
              </a:rPr>
              <a:t>Look at the map and </a:t>
            </a:r>
            <a:r>
              <a:rPr lang="en-GB" dirty="0">
                <a:latin typeface="Century Gothic" panose="020B0502020202020204" pitchFamily="34" charset="0"/>
                <a:ea typeface="Calibri" panose="020F0502020204030204" pitchFamily="34" charset="0"/>
                <a:cs typeface="Calibri" panose="020F0502020204030204" pitchFamily="34" charset="0"/>
              </a:rPr>
              <a:t>answer</a:t>
            </a:r>
            <a:r>
              <a:rPr lang="en-US" sz="2800" b="1" dirty="0">
                <a:solidFill>
                  <a:schemeClr val="bg1"/>
                </a:solidFill>
                <a:latin typeface="Century Gothic" panose="020B0502020202020204" pitchFamily="34" charset="0"/>
              </a:rPr>
              <a:t> the following questions:</a:t>
            </a:r>
            <a:endParaRPr lang="en-US" sz="2800" b="1" i="0" dirty="0">
              <a:solidFill>
                <a:schemeClr val="bg1"/>
              </a:solidFill>
              <a:latin typeface="Century Gothic" panose="020B0502020202020204" pitchFamily="34" charset="0"/>
            </a:endParaRPr>
          </a:p>
        </p:txBody>
      </p:sp>
      <p:sp>
        <p:nvSpPr>
          <p:cNvPr id="7" name="Text Placeholder 6">
            <a:extLst>
              <a:ext uri="{FF2B5EF4-FFF2-40B4-BE49-F238E27FC236}">
                <a16:creationId xmlns:a16="http://schemas.microsoft.com/office/drawing/2014/main" id="{6317DCBF-E3FE-DFD2-AAC2-9080E54FF91F}"/>
              </a:ext>
            </a:extLst>
          </p:cNvPr>
          <p:cNvSpPr>
            <a:spLocks noGrp="1"/>
          </p:cNvSpPr>
          <p:nvPr>
            <p:ph type="body" sz="quarter" idx="10"/>
          </p:nvPr>
        </p:nvSpPr>
        <p:spPr/>
        <p:txBody>
          <a:bodyPr/>
          <a:lstStyle/>
          <a:p>
            <a:r>
              <a:rPr lang="en-US" dirty="0"/>
              <a:t>Lesson 1:</a:t>
            </a:r>
            <a:endParaRPr lang="en-GB" dirty="0"/>
          </a:p>
        </p:txBody>
      </p:sp>
      <p:sp>
        <p:nvSpPr>
          <p:cNvPr id="3" name="TextBox 2">
            <a:extLst>
              <a:ext uri="{FF2B5EF4-FFF2-40B4-BE49-F238E27FC236}">
                <a16:creationId xmlns:a16="http://schemas.microsoft.com/office/drawing/2014/main" id="{570FA426-E288-61EF-5091-4C5900542F02}"/>
              </a:ext>
            </a:extLst>
          </p:cNvPr>
          <p:cNvSpPr txBox="1"/>
          <p:nvPr/>
        </p:nvSpPr>
        <p:spPr>
          <a:xfrm>
            <a:off x="473075" y="4138634"/>
            <a:ext cx="10080000" cy="1645002"/>
          </a:xfrm>
          <a:prstGeom prst="rect">
            <a:avLst/>
          </a:prstGeom>
          <a:noFill/>
        </p:spPr>
        <p:txBody>
          <a:bodyPr wrap="square">
            <a:spAutoFit/>
          </a:bodyPr>
          <a:lstStyle/>
          <a:p>
            <a:pPr>
              <a:lnSpc>
                <a:spcPct val="107000"/>
              </a:lnSpc>
              <a:spcAft>
                <a:spcPts val="800"/>
              </a:spcAft>
            </a:pPr>
            <a:r>
              <a:rPr lang="en-GB" sz="2800" dirty="0">
                <a:effectLst/>
                <a:latin typeface="Century Gothic" panose="020B0502020202020204" pitchFamily="34" charset="0"/>
                <a:ea typeface="Calibri" panose="020F0502020204030204" pitchFamily="34" charset="0"/>
                <a:cs typeface="Calibri" panose="020F0502020204030204" pitchFamily="34" charset="0"/>
              </a:rPr>
              <a:t>1. Which countries made up the Triple Entente?</a:t>
            </a:r>
          </a:p>
          <a:p>
            <a:pPr>
              <a:lnSpc>
                <a:spcPct val="107000"/>
              </a:lnSpc>
              <a:spcAft>
                <a:spcPts val="800"/>
              </a:spcAft>
            </a:pPr>
            <a:endParaRPr lang="en-GB" sz="2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entury Gothic" panose="020B0502020202020204" pitchFamily="34" charset="0"/>
                <a:ea typeface="Calibri" panose="020F0502020204030204" pitchFamily="34" charset="0"/>
                <a:cs typeface="Calibri" panose="020F0502020204030204" pitchFamily="34" charset="0"/>
              </a:rPr>
              <a:t>2. Which countries made up the Triple Alliance?</a:t>
            </a:r>
          </a:p>
        </p:txBody>
      </p:sp>
      <p:cxnSp>
        <p:nvCxnSpPr>
          <p:cNvPr id="4" name="Straight Connector 3">
            <a:extLst>
              <a:ext uri="{FF2B5EF4-FFF2-40B4-BE49-F238E27FC236}">
                <a16:creationId xmlns:a16="http://schemas.microsoft.com/office/drawing/2014/main" id="{BE4408AA-73F4-1BC9-446A-52D32D44E86E}"/>
              </a:ext>
            </a:extLst>
          </p:cNvPr>
          <p:cNvCxnSpPr/>
          <p:nvPr/>
        </p:nvCxnSpPr>
        <p:spPr>
          <a:xfrm>
            <a:off x="599810" y="5116749"/>
            <a:ext cx="1008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6FEF0A6-19C5-BBC9-F642-EB0142645708}"/>
              </a:ext>
            </a:extLst>
          </p:cNvPr>
          <p:cNvCxnSpPr/>
          <p:nvPr/>
        </p:nvCxnSpPr>
        <p:spPr>
          <a:xfrm>
            <a:off x="599810" y="6187586"/>
            <a:ext cx="10080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descr="A map of europe with different colors&#10;&#10;Description automatically generated">
            <a:extLst>
              <a:ext uri="{FF2B5EF4-FFF2-40B4-BE49-F238E27FC236}">
                <a16:creationId xmlns:a16="http://schemas.microsoft.com/office/drawing/2014/main" id="{3A0AFA86-D56D-F0C3-5010-BBC306358B21}"/>
              </a:ext>
            </a:extLst>
          </p:cNvPr>
          <p:cNvPicPr>
            <a:picLocks noChangeAspect="1"/>
          </p:cNvPicPr>
          <p:nvPr/>
        </p:nvPicPr>
        <p:blipFill>
          <a:blip r:embed="rId3"/>
          <a:stretch>
            <a:fillRect/>
          </a:stretch>
        </p:blipFill>
        <p:spPr>
          <a:xfrm>
            <a:off x="3629687" y="1009750"/>
            <a:ext cx="4932625" cy="3181631"/>
          </a:xfrm>
          <a:prstGeom prst="rect">
            <a:avLst/>
          </a:prstGeom>
        </p:spPr>
      </p:pic>
    </p:spTree>
    <p:extLst>
      <p:ext uri="{BB962C8B-B14F-4D97-AF65-F5344CB8AC3E}">
        <p14:creationId xmlns:p14="http://schemas.microsoft.com/office/powerpoint/2010/main" val="384260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5D8B2D4-E234-535B-9123-95CCC8FA6710}"/>
              </a:ext>
            </a:extLst>
          </p:cNvPr>
          <p:cNvSpPr>
            <a:spLocks noGrp="1"/>
          </p:cNvSpPr>
          <p:nvPr>
            <p:ph type="title"/>
          </p:nvPr>
        </p:nvSpPr>
        <p:spPr/>
        <p:txBody>
          <a:bodyPr>
            <a:noAutofit/>
          </a:bodyPr>
          <a:lstStyle/>
          <a:p>
            <a:r>
              <a:rPr lang="en-US" sz="2800" b="1" dirty="0">
                <a:solidFill>
                  <a:schemeClr val="bg1"/>
                </a:solidFill>
                <a:latin typeface="Century Gothic" panose="020B0502020202020204" pitchFamily="34" charset="0"/>
              </a:rPr>
              <a:t>Look at the map and answer the following questions:</a:t>
            </a:r>
            <a:endParaRPr lang="en-US" sz="2800" b="1" i="0" dirty="0">
              <a:solidFill>
                <a:schemeClr val="bg1"/>
              </a:solidFill>
              <a:latin typeface="Century Gothic" panose="020B0502020202020204" pitchFamily="34" charset="0"/>
            </a:endParaRPr>
          </a:p>
        </p:txBody>
      </p:sp>
      <p:sp>
        <p:nvSpPr>
          <p:cNvPr id="2" name="Text Placeholder 1">
            <a:extLst>
              <a:ext uri="{FF2B5EF4-FFF2-40B4-BE49-F238E27FC236}">
                <a16:creationId xmlns:a16="http://schemas.microsoft.com/office/drawing/2014/main" id="{B08CB4A9-A8D1-A6BF-017A-A67B9EB411AA}"/>
              </a:ext>
            </a:extLst>
          </p:cNvPr>
          <p:cNvSpPr>
            <a:spLocks noGrp="1"/>
          </p:cNvSpPr>
          <p:nvPr>
            <p:ph type="body" sz="quarter" idx="10"/>
          </p:nvPr>
        </p:nvSpPr>
        <p:spPr/>
        <p:txBody>
          <a:bodyPr/>
          <a:lstStyle/>
          <a:p>
            <a:r>
              <a:rPr lang="en-US" dirty="0"/>
              <a:t>Lesson 1:</a:t>
            </a:r>
            <a:endParaRPr lang="en-GB" dirty="0"/>
          </a:p>
        </p:txBody>
      </p:sp>
      <p:sp>
        <p:nvSpPr>
          <p:cNvPr id="10" name="TextBox 9">
            <a:extLst>
              <a:ext uri="{FF2B5EF4-FFF2-40B4-BE49-F238E27FC236}">
                <a16:creationId xmlns:a16="http://schemas.microsoft.com/office/drawing/2014/main" id="{11D3174E-3101-C3DC-7FD8-01E99226C67E}"/>
              </a:ext>
            </a:extLst>
          </p:cNvPr>
          <p:cNvSpPr txBox="1"/>
          <p:nvPr/>
        </p:nvSpPr>
        <p:spPr>
          <a:xfrm>
            <a:off x="531173" y="4171631"/>
            <a:ext cx="10080000" cy="2207207"/>
          </a:xfrm>
          <a:prstGeom prst="rect">
            <a:avLst/>
          </a:prstGeom>
          <a:noFill/>
        </p:spPr>
        <p:txBody>
          <a:bodyPr wrap="square">
            <a:spAutoFit/>
          </a:bodyPr>
          <a:lstStyle/>
          <a:p>
            <a:pPr>
              <a:lnSpc>
                <a:spcPct val="107000"/>
              </a:lnSpc>
              <a:spcAft>
                <a:spcPts val="800"/>
              </a:spcAft>
            </a:pPr>
            <a:r>
              <a:rPr lang="en-GB" sz="2800" dirty="0">
                <a:effectLst/>
                <a:latin typeface="Century Gothic" panose="020B0502020202020204" pitchFamily="34" charset="0"/>
                <a:ea typeface="Calibri" panose="020F0502020204030204" pitchFamily="34" charset="0"/>
                <a:cs typeface="Calibri" panose="020F0502020204030204" pitchFamily="34" charset="0"/>
              </a:rPr>
              <a:t>1. Which countries made up the Triple Entente?</a:t>
            </a:r>
          </a:p>
          <a:p>
            <a:pPr>
              <a:lnSpc>
                <a:spcPct val="107000"/>
              </a:lnSpc>
              <a:spcAft>
                <a:spcPts val="800"/>
              </a:spcAft>
            </a:pPr>
            <a:r>
              <a:rPr lang="en-GB" sz="2800" b="1" dirty="0">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Britain, France, and Russia</a:t>
            </a:r>
            <a:endParaRPr lang="en-GB" sz="2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entury Gothic" panose="020B0502020202020204" pitchFamily="34" charset="0"/>
                <a:ea typeface="Calibri" panose="020F0502020204030204" pitchFamily="34" charset="0"/>
                <a:cs typeface="Calibri" panose="020F0502020204030204" pitchFamily="34" charset="0"/>
              </a:rPr>
              <a:t>2. Which countries made up the Triple Alliance?</a:t>
            </a:r>
          </a:p>
          <a:p>
            <a:pPr>
              <a:lnSpc>
                <a:spcPct val="107000"/>
              </a:lnSpc>
              <a:spcAft>
                <a:spcPts val="800"/>
              </a:spcAft>
            </a:pPr>
            <a:r>
              <a:rPr lang="en-GB" sz="2800" b="1" dirty="0">
                <a:solidFill>
                  <a:srgbClr val="8E71A5"/>
                </a:solidFill>
                <a:latin typeface="Century Gothic" panose="020B0502020202020204" pitchFamily="34" charset="0"/>
                <a:ea typeface="Calibri" panose="020F0502020204030204" pitchFamily="34" charset="0"/>
                <a:cs typeface="Calibri" panose="020F0502020204030204" pitchFamily="34" charset="0"/>
              </a:rPr>
              <a:t>Germany, Austria–Hungary, and Italy</a:t>
            </a:r>
            <a:endParaRPr lang="en-GB" sz="2800" b="1" dirty="0">
              <a:solidFill>
                <a:srgbClr val="8E71A5"/>
              </a:solidFill>
              <a:effectLst/>
              <a:latin typeface="Century Gothic" panose="020B0502020202020204" pitchFamily="34" charset="0"/>
              <a:ea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6CFC055B-43B6-24FE-6761-DE6351A6C668}"/>
              </a:ext>
            </a:extLst>
          </p:cNvPr>
          <p:cNvCxnSpPr/>
          <p:nvPr/>
        </p:nvCxnSpPr>
        <p:spPr>
          <a:xfrm>
            <a:off x="599810" y="5250634"/>
            <a:ext cx="1008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E18DC41-A907-BBD8-3E23-65F53DBD8FC9}"/>
              </a:ext>
            </a:extLst>
          </p:cNvPr>
          <p:cNvCxnSpPr/>
          <p:nvPr/>
        </p:nvCxnSpPr>
        <p:spPr>
          <a:xfrm>
            <a:off x="599810" y="6291072"/>
            <a:ext cx="10080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descr="A map of europe with different colors&#10;&#10;Description automatically generated">
            <a:extLst>
              <a:ext uri="{FF2B5EF4-FFF2-40B4-BE49-F238E27FC236}">
                <a16:creationId xmlns:a16="http://schemas.microsoft.com/office/drawing/2014/main" id="{D09D06E7-8082-6237-8292-2A52EA970112}"/>
              </a:ext>
            </a:extLst>
          </p:cNvPr>
          <p:cNvPicPr>
            <a:picLocks noChangeAspect="1"/>
          </p:cNvPicPr>
          <p:nvPr/>
        </p:nvPicPr>
        <p:blipFill>
          <a:blip r:embed="rId2"/>
          <a:stretch>
            <a:fillRect/>
          </a:stretch>
        </p:blipFill>
        <p:spPr>
          <a:xfrm>
            <a:off x="3635549" y="1014466"/>
            <a:ext cx="4920902" cy="3174069"/>
          </a:xfrm>
          <a:prstGeom prst="rect">
            <a:avLst/>
          </a:prstGeom>
        </p:spPr>
      </p:pic>
    </p:spTree>
    <p:extLst>
      <p:ext uri="{BB962C8B-B14F-4D97-AF65-F5344CB8AC3E}">
        <p14:creationId xmlns:p14="http://schemas.microsoft.com/office/powerpoint/2010/main" val="318731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C65F67-7DCD-85BE-EDE7-A1241F293C23}"/>
              </a:ext>
            </a:extLst>
          </p:cNvPr>
          <p:cNvSpPr>
            <a:spLocks noGrp="1"/>
          </p:cNvSpPr>
          <p:nvPr>
            <p:ph idx="1"/>
          </p:nvPr>
        </p:nvSpPr>
        <p:spPr>
          <a:xfrm>
            <a:off x="473075" y="1139725"/>
            <a:ext cx="6615564" cy="5299813"/>
          </a:xfrm>
        </p:spPr>
        <p:txBody>
          <a:bodyPr>
            <a:noAutofit/>
          </a:bodyPr>
          <a:lstStyle/>
          <a:p>
            <a:r>
              <a:rPr lang="en-GB"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Archduke Franz Ferdinand was the heir to the Austro-Hungarian</a:t>
            </a:r>
            <a:r>
              <a:rPr lang="en-GB" dirty="0">
                <a:solidFill>
                  <a:srgbClr val="221E1F"/>
                </a:solidFill>
                <a:latin typeface="Century Gothic" panose="020B0502020202020204" pitchFamily="34" charset="0"/>
                <a:ea typeface="Calibri" panose="020F0502020204030204" pitchFamily="34" charset="0"/>
                <a:cs typeface="Calibri" panose="020F0502020204030204" pitchFamily="34" charset="0"/>
              </a:rPr>
              <a:t> </a:t>
            </a:r>
            <a:r>
              <a:rPr lang="en-GB"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throne. Austria–Hungary </a:t>
            </a:r>
            <a:r>
              <a:rPr lang="en-GB" b="1"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annexed </a:t>
            </a:r>
            <a:r>
              <a:rPr lang="en-GB"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Bosnia and Herzegovina in 1908. This angered some Serbians who thought that the </a:t>
            </a:r>
            <a:r>
              <a:rPr lang="en-GB" b="1"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territories </a:t>
            </a:r>
            <a:r>
              <a:rPr lang="en-GB"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should have been part of Serbia. This anger led to a plan to </a:t>
            </a:r>
            <a:r>
              <a:rPr lang="en-GB" b="1"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assassinate </a:t>
            </a:r>
            <a:r>
              <a:rPr lang="en-GB"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the Archduke. </a:t>
            </a:r>
            <a:endParaRPr lang="en-GB" dirty="0">
              <a:effectLst/>
              <a:latin typeface="Century Gothic" panose="020B0502020202020204" pitchFamily="34" charset="0"/>
              <a:ea typeface="Times New Roman" panose="02020603050405020304" pitchFamily="18" charset="0"/>
            </a:endParaRPr>
          </a:p>
        </p:txBody>
      </p:sp>
      <p:sp>
        <p:nvSpPr>
          <p:cNvPr id="6" name="Title 3">
            <a:extLst>
              <a:ext uri="{FF2B5EF4-FFF2-40B4-BE49-F238E27FC236}">
                <a16:creationId xmlns:a16="http://schemas.microsoft.com/office/drawing/2014/main" id="{2D520BE5-C5E1-4037-A97E-89F80B1524B7}"/>
              </a:ext>
            </a:extLst>
          </p:cNvPr>
          <p:cNvSpPr>
            <a:spLocks noGrp="1"/>
          </p:cNvSpPr>
          <p:nvPr>
            <p:ph type="title"/>
          </p:nvPr>
        </p:nvSpPr>
        <p:spPr/>
        <p:txBody>
          <a:bodyPr>
            <a:normAutofit/>
          </a:bodyPr>
          <a:lstStyle/>
          <a:p>
            <a:r>
              <a:rPr lang="en-GB" sz="2600" dirty="0"/>
              <a:t>How did the killing of Archduke Franz Ferdinand lead to war?</a:t>
            </a:r>
          </a:p>
        </p:txBody>
      </p:sp>
      <p:sp>
        <p:nvSpPr>
          <p:cNvPr id="7" name="Text Placeholder 6">
            <a:extLst>
              <a:ext uri="{FF2B5EF4-FFF2-40B4-BE49-F238E27FC236}">
                <a16:creationId xmlns:a16="http://schemas.microsoft.com/office/drawing/2014/main" id="{12D212FD-1328-1205-3635-D48BD1A4E506}"/>
              </a:ext>
            </a:extLst>
          </p:cNvPr>
          <p:cNvSpPr>
            <a:spLocks noGrp="1"/>
          </p:cNvSpPr>
          <p:nvPr>
            <p:ph type="body" sz="quarter" idx="10"/>
          </p:nvPr>
        </p:nvSpPr>
        <p:spPr/>
        <p:txBody>
          <a:bodyPr/>
          <a:lstStyle/>
          <a:p>
            <a:r>
              <a:rPr lang="en-US" dirty="0"/>
              <a:t>Lesson 1:</a:t>
            </a:r>
            <a:endParaRPr lang="en-GB" dirty="0"/>
          </a:p>
        </p:txBody>
      </p:sp>
      <p:pic>
        <p:nvPicPr>
          <p:cNvPr id="4" name="Picture 3">
            <a:extLst>
              <a:ext uri="{FF2B5EF4-FFF2-40B4-BE49-F238E27FC236}">
                <a16:creationId xmlns:a16="http://schemas.microsoft.com/office/drawing/2014/main" id="{1A09D11B-DAFE-F8C0-08A6-20464981AC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25635" y="1139725"/>
            <a:ext cx="3480634" cy="4998517"/>
          </a:xfrm>
          <a:prstGeom prst="rect">
            <a:avLst/>
          </a:prstGeom>
        </p:spPr>
      </p:pic>
      <p:sp>
        <p:nvSpPr>
          <p:cNvPr id="2" name="TextBox 1">
            <a:extLst>
              <a:ext uri="{FF2B5EF4-FFF2-40B4-BE49-F238E27FC236}">
                <a16:creationId xmlns:a16="http://schemas.microsoft.com/office/drawing/2014/main" id="{E4D39B4A-C634-9286-590A-34068F24E1E2}"/>
              </a:ext>
            </a:extLst>
          </p:cNvPr>
          <p:cNvSpPr txBox="1"/>
          <p:nvPr/>
        </p:nvSpPr>
        <p:spPr>
          <a:xfrm>
            <a:off x="7325360" y="6235226"/>
            <a:ext cx="3481185" cy="408623"/>
          </a:xfrm>
          <a:prstGeom prst="roundRect">
            <a:avLst/>
          </a:prstGeom>
          <a:noFill/>
          <a:ln w="28575">
            <a:solidFill>
              <a:schemeClr val="accent1"/>
            </a:solidFill>
          </a:ln>
        </p:spPr>
        <p:txBody>
          <a:bodyPr wrap="square" rtlCol="0">
            <a:spAutoFit/>
          </a:bodyPr>
          <a:lstStyle/>
          <a:p>
            <a:pPr algn="ctr"/>
            <a:r>
              <a:rPr lang="en-GB" b="1" dirty="0">
                <a:latin typeface="Century Gothic" panose="020B0502020202020204" pitchFamily="34" charset="0"/>
              </a:rPr>
              <a:t>Archduke Franz Ferdinand</a:t>
            </a:r>
          </a:p>
        </p:txBody>
      </p:sp>
    </p:spTree>
    <p:extLst>
      <p:ext uri="{BB962C8B-B14F-4D97-AF65-F5344CB8AC3E}">
        <p14:creationId xmlns:p14="http://schemas.microsoft.com/office/powerpoint/2010/main" val="408700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C65F67-7DCD-85BE-EDE7-A1241F293C23}"/>
              </a:ext>
            </a:extLst>
          </p:cNvPr>
          <p:cNvSpPr>
            <a:spLocks noGrp="1"/>
          </p:cNvSpPr>
          <p:nvPr>
            <p:ph idx="1"/>
          </p:nvPr>
        </p:nvSpPr>
        <p:spPr>
          <a:xfrm>
            <a:off x="473074" y="1139725"/>
            <a:ext cx="5095081" cy="5299813"/>
          </a:xfrm>
        </p:spPr>
        <p:txBody>
          <a:bodyPr>
            <a:noAutofit/>
          </a:bodyPr>
          <a:lstStyle/>
          <a:p>
            <a:r>
              <a:rPr lang="en-GB" sz="2800"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On a visit to Sarajevo in Bosnia on 28 June 1914, Gavrilo Princip shot and killed the Archduke and his wife.</a:t>
            </a:r>
          </a:p>
          <a:p>
            <a:r>
              <a:rPr lang="en-GB" sz="2800"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The </a:t>
            </a:r>
            <a:r>
              <a:rPr lang="en-GB" sz="2800" b="1"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alliances</a:t>
            </a:r>
            <a:r>
              <a:rPr lang="en-GB" sz="2800"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 between Serbia and Russia, and Austria–Hungary and Germany sparked a chain of events that led to the outbreak of the First World War. </a:t>
            </a:r>
            <a:endParaRPr lang="en-GB" sz="2800" dirty="0">
              <a:effectLst/>
              <a:latin typeface="Century Gothic" panose="020B0502020202020204" pitchFamily="34" charset="0"/>
              <a:ea typeface="Times New Roman" panose="02020603050405020304" pitchFamily="18" charset="0"/>
            </a:endParaRPr>
          </a:p>
          <a:p>
            <a:endParaRPr lang="en-GB"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157E3F24-305F-3868-46BE-D428E90C0702}"/>
              </a:ext>
            </a:extLst>
          </p:cNvPr>
          <p:cNvSpPr>
            <a:spLocks noGrp="1"/>
          </p:cNvSpPr>
          <p:nvPr>
            <p:ph type="title"/>
          </p:nvPr>
        </p:nvSpPr>
        <p:spPr/>
        <p:txBody>
          <a:bodyPr>
            <a:normAutofit/>
          </a:bodyPr>
          <a:lstStyle/>
          <a:p>
            <a:r>
              <a:rPr lang="en-GB" sz="2600" dirty="0"/>
              <a:t>How did the killing of Archduke Franz Ferdinand lead to war?</a:t>
            </a:r>
          </a:p>
        </p:txBody>
      </p:sp>
      <p:sp>
        <p:nvSpPr>
          <p:cNvPr id="3" name="Text Placeholder 2">
            <a:extLst>
              <a:ext uri="{FF2B5EF4-FFF2-40B4-BE49-F238E27FC236}">
                <a16:creationId xmlns:a16="http://schemas.microsoft.com/office/drawing/2014/main" id="{10FC3077-37CD-DCDA-3440-67A2C7F509FF}"/>
              </a:ext>
            </a:extLst>
          </p:cNvPr>
          <p:cNvSpPr>
            <a:spLocks noGrp="1"/>
          </p:cNvSpPr>
          <p:nvPr>
            <p:ph type="body" sz="quarter" idx="10"/>
          </p:nvPr>
        </p:nvSpPr>
        <p:spPr/>
        <p:txBody>
          <a:bodyPr/>
          <a:lstStyle/>
          <a:p>
            <a:r>
              <a:rPr lang="en-US" dirty="0"/>
              <a:t>Lesson 1:</a:t>
            </a:r>
            <a:endParaRPr lang="en-GB" dirty="0"/>
          </a:p>
        </p:txBody>
      </p:sp>
      <p:pic>
        <p:nvPicPr>
          <p:cNvPr id="7" name="Picture 6">
            <a:extLst>
              <a:ext uri="{FF2B5EF4-FFF2-40B4-BE49-F238E27FC236}">
                <a16:creationId xmlns:a16="http://schemas.microsoft.com/office/drawing/2014/main" id="{470674AB-2988-95A7-1AE7-5F7BECB7028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761456" y="2116269"/>
            <a:ext cx="4995096" cy="3346724"/>
          </a:xfrm>
          <a:prstGeom prst="rect">
            <a:avLst/>
          </a:prstGeom>
          <a:noFill/>
          <a:ln>
            <a:noFill/>
          </a:ln>
        </p:spPr>
      </p:pic>
    </p:spTree>
    <p:extLst>
      <p:ext uri="{BB962C8B-B14F-4D97-AF65-F5344CB8AC3E}">
        <p14:creationId xmlns:p14="http://schemas.microsoft.com/office/powerpoint/2010/main" val="1929816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C65F67-7DCD-85BE-EDE7-A1241F293C23}"/>
              </a:ext>
            </a:extLst>
          </p:cNvPr>
          <p:cNvSpPr>
            <a:spLocks noGrp="1"/>
          </p:cNvSpPr>
          <p:nvPr>
            <p:ph idx="1"/>
          </p:nvPr>
        </p:nvSpPr>
        <p:spPr>
          <a:xfrm>
            <a:off x="473074" y="1139725"/>
            <a:ext cx="6049645" cy="5299813"/>
          </a:xfrm>
        </p:spPr>
        <p:txBody>
          <a:bodyPr>
            <a:noAutofit/>
          </a:bodyPr>
          <a:lstStyle/>
          <a:p>
            <a:pPr>
              <a:lnSpc>
                <a:spcPct val="107000"/>
              </a:lnSpc>
              <a:spcAft>
                <a:spcPts val="800"/>
              </a:spcAft>
            </a:pPr>
            <a:r>
              <a:rPr lang="en-GB" sz="2600" dirty="0">
                <a:solidFill>
                  <a:srgbClr val="221E1F"/>
                </a:solidFill>
                <a:effectLst/>
                <a:latin typeface="Century Gothic" panose="020B0502020202020204" pitchFamily="34" charset="0"/>
                <a:ea typeface="Calibri" panose="020F0502020204030204" pitchFamily="34" charset="0"/>
              </a:rPr>
              <a:t>Austria–Hungary immediately blamed the Serbian government and, because Russia supported Serbia, Austria asked Germany for support. </a:t>
            </a:r>
          </a:p>
          <a:p>
            <a:pPr>
              <a:lnSpc>
                <a:spcPct val="107000"/>
              </a:lnSpc>
              <a:spcAft>
                <a:spcPts val="800"/>
              </a:spcAft>
            </a:pPr>
            <a:r>
              <a:rPr lang="en-GB" sz="2600" dirty="0">
                <a:solidFill>
                  <a:srgbClr val="221E1F"/>
                </a:solidFill>
                <a:effectLst/>
                <a:latin typeface="Century Gothic" panose="020B0502020202020204" pitchFamily="34" charset="0"/>
                <a:ea typeface="Calibri" panose="020F0502020204030204" pitchFamily="34" charset="0"/>
                <a:cs typeface="Calibri" panose="020F0502020204030204" pitchFamily="34" charset="0"/>
              </a:rPr>
              <a:t>With Germany’s support, Austria–Hungary declared war on Serbia on 28 July 1914. Russia then declared war on Austria–Hungary to support Serbia. As a result of their alliance with Austria–Hungary, Germany declared war on Russia and then Russia’s ally, France.</a:t>
            </a:r>
            <a:endParaRPr lang="en-GB" sz="2600" dirty="0"/>
          </a:p>
          <a:p>
            <a:pPr>
              <a:lnSpc>
                <a:spcPct val="107000"/>
              </a:lnSpc>
              <a:spcAft>
                <a:spcPts val="800"/>
              </a:spcAft>
            </a:pPr>
            <a:endParaRPr lang="en-GB" dirty="0">
              <a:effectLst/>
              <a:latin typeface="Century Gothic" panose="020B0502020202020204" pitchFamily="34" charset="0"/>
              <a:ea typeface="Times New Roman" panose="02020603050405020304" pitchFamily="18" charset="0"/>
            </a:endParaRPr>
          </a:p>
        </p:txBody>
      </p:sp>
      <p:sp>
        <p:nvSpPr>
          <p:cNvPr id="6" name="Title 3">
            <a:extLst>
              <a:ext uri="{FF2B5EF4-FFF2-40B4-BE49-F238E27FC236}">
                <a16:creationId xmlns:a16="http://schemas.microsoft.com/office/drawing/2014/main" id="{0B157CFA-24E6-B0E7-B90C-CD8BC6BA2B33}"/>
              </a:ext>
            </a:extLst>
          </p:cNvPr>
          <p:cNvSpPr>
            <a:spLocks noGrp="1"/>
          </p:cNvSpPr>
          <p:nvPr>
            <p:ph type="title"/>
          </p:nvPr>
        </p:nvSpPr>
        <p:spPr/>
        <p:txBody>
          <a:bodyPr>
            <a:normAutofit/>
          </a:bodyPr>
          <a:lstStyle/>
          <a:p>
            <a:r>
              <a:rPr lang="en-GB" sz="2600" dirty="0"/>
              <a:t>How did the killing of Archduke Franz Ferdinand lead to war?</a:t>
            </a:r>
          </a:p>
        </p:txBody>
      </p:sp>
      <p:sp>
        <p:nvSpPr>
          <p:cNvPr id="2" name="Text Placeholder 1">
            <a:extLst>
              <a:ext uri="{FF2B5EF4-FFF2-40B4-BE49-F238E27FC236}">
                <a16:creationId xmlns:a16="http://schemas.microsoft.com/office/drawing/2014/main" id="{8E44EF16-45F7-05D8-7836-7E2CFBEDB47E}"/>
              </a:ext>
            </a:extLst>
          </p:cNvPr>
          <p:cNvSpPr>
            <a:spLocks noGrp="1"/>
          </p:cNvSpPr>
          <p:nvPr>
            <p:ph type="body" sz="quarter" idx="10"/>
          </p:nvPr>
        </p:nvSpPr>
        <p:spPr/>
        <p:txBody>
          <a:bodyPr/>
          <a:lstStyle/>
          <a:p>
            <a:r>
              <a:rPr lang="en-US" dirty="0"/>
              <a:t>Lesson 1:</a:t>
            </a:r>
            <a:endParaRPr lang="en-GB" dirty="0"/>
          </a:p>
        </p:txBody>
      </p:sp>
      <p:pic>
        <p:nvPicPr>
          <p:cNvPr id="8" name="Picture 7">
            <a:extLst>
              <a:ext uri="{FF2B5EF4-FFF2-40B4-BE49-F238E27FC236}">
                <a16:creationId xmlns:a16="http://schemas.microsoft.com/office/drawing/2014/main" id="{39BA4B0F-CCE8-0983-DD4F-4BFCB9F293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6503092" y="2362256"/>
            <a:ext cx="4260808" cy="2854750"/>
          </a:xfrm>
          <a:prstGeom prst="rect">
            <a:avLst/>
          </a:prstGeom>
          <a:noFill/>
          <a:ln>
            <a:noFill/>
          </a:ln>
        </p:spPr>
      </p:pic>
    </p:spTree>
    <p:extLst>
      <p:ext uri="{BB962C8B-B14F-4D97-AF65-F5344CB8AC3E}">
        <p14:creationId xmlns:p14="http://schemas.microsoft.com/office/powerpoint/2010/main" val="241754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C65F67-7DCD-85BE-EDE7-A1241F293C23}"/>
              </a:ext>
            </a:extLst>
          </p:cNvPr>
          <p:cNvSpPr>
            <a:spLocks noGrp="1"/>
          </p:cNvSpPr>
          <p:nvPr>
            <p:ph idx="1"/>
          </p:nvPr>
        </p:nvSpPr>
        <p:spPr/>
        <p:txBody>
          <a:bodyPr>
            <a:noAutofit/>
          </a:bodyPr>
          <a:lstStyle/>
          <a:p>
            <a:pPr>
              <a:lnSpc>
                <a:spcPct val="107000"/>
              </a:lnSpc>
              <a:spcAft>
                <a:spcPts val="800"/>
              </a:spcAft>
            </a:pPr>
            <a:r>
              <a:rPr lang="en-GB" sz="2200" dirty="0">
                <a:solidFill>
                  <a:srgbClr val="221E1F"/>
                </a:solidFill>
                <a:effectLst/>
                <a:latin typeface="Century Gothic" panose="020B0502020202020204" pitchFamily="34" charset="0"/>
                <a:ea typeface="Times New Roman" panose="02020603050405020304" pitchFamily="18" charset="0"/>
                <a:cs typeface="Calibri" panose="020F0502020204030204" pitchFamily="34" charset="0"/>
              </a:rPr>
              <a:t>Britain’s alliance with France and Russia did not include an agreement to go to war if France or Russia were attacked, so why did Britain get involved in the war?</a:t>
            </a:r>
            <a:endParaRPr lang="en-GB" sz="2200" dirty="0">
              <a:effectLst/>
              <a:latin typeface="Century Gothic" panose="020B0502020202020204" pitchFamily="34" charset="0"/>
              <a:ea typeface="Times New Roman" panose="02020603050405020304" pitchFamily="18" charset="0"/>
            </a:endParaRPr>
          </a:p>
        </p:txBody>
      </p:sp>
      <p:sp>
        <p:nvSpPr>
          <p:cNvPr id="7" name="Title 6">
            <a:extLst>
              <a:ext uri="{FF2B5EF4-FFF2-40B4-BE49-F238E27FC236}">
                <a16:creationId xmlns:a16="http://schemas.microsoft.com/office/drawing/2014/main" id="{F80A3FD3-0D48-C725-5C5C-E19AE8F09CA4}"/>
              </a:ext>
            </a:extLst>
          </p:cNvPr>
          <p:cNvSpPr>
            <a:spLocks noGrp="1"/>
          </p:cNvSpPr>
          <p:nvPr>
            <p:ph type="title"/>
          </p:nvPr>
        </p:nvSpPr>
        <p:spPr/>
        <p:txBody>
          <a:bodyPr/>
          <a:lstStyle/>
          <a:p>
            <a:r>
              <a:rPr lang="en-GB" dirty="0"/>
              <a:t>Why did Britain declare war on Germany?</a:t>
            </a:r>
          </a:p>
        </p:txBody>
      </p:sp>
      <p:sp>
        <p:nvSpPr>
          <p:cNvPr id="4" name="Text Placeholder 3">
            <a:extLst>
              <a:ext uri="{FF2B5EF4-FFF2-40B4-BE49-F238E27FC236}">
                <a16:creationId xmlns:a16="http://schemas.microsoft.com/office/drawing/2014/main" id="{7EDC5AEC-76C1-5167-F214-52CA6DE2FF1F}"/>
              </a:ext>
            </a:extLst>
          </p:cNvPr>
          <p:cNvSpPr>
            <a:spLocks noGrp="1"/>
          </p:cNvSpPr>
          <p:nvPr>
            <p:ph type="body" sz="quarter" idx="10"/>
          </p:nvPr>
        </p:nvSpPr>
        <p:spPr/>
        <p:txBody>
          <a:bodyPr/>
          <a:lstStyle/>
          <a:p>
            <a:r>
              <a:rPr lang="en-US" dirty="0"/>
              <a:t>Lesson 1:</a:t>
            </a:r>
            <a:endParaRPr lang="en-GB" dirty="0"/>
          </a:p>
        </p:txBody>
      </p:sp>
      <p:sp>
        <p:nvSpPr>
          <p:cNvPr id="3" name="TextBox 2">
            <a:extLst>
              <a:ext uri="{FF2B5EF4-FFF2-40B4-BE49-F238E27FC236}">
                <a16:creationId xmlns:a16="http://schemas.microsoft.com/office/drawing/2014/main" id="{FC13BB06-6A01-92F3-912E-150D3EEA4613}"/>
              </a:ext>
            </a:extLst>
          </p:cNvPr>
          <p:cNvSpPr txBox="1"/>
          <p:nvPr/>
        </p:nvSpPr>
        <p:spPr>
          <a:xfrm>
            <a:off x="385556" y="2323867"/>
            <a:ext cx="6909324" cy="4049442"/>
          </a:xfrm>
          <a:prstGeom prst="rect">
            <a:avLst/>
          </a:prstGeom>
          <a:noFill/>
        </p:spPr>
        <p:txBody>
          <a:bodyPr wrap="square" rtlCol="0">
            <a:spAutoFit/>
          </a:bodyPr>
          <a:lstStyle/>
          <a:p>
            <a:pPr>
              <a:lnSpc>
                <a:spcPct val="107000"/>
              </a:lnSpc>
              <a:spcAft>
                <a:spcPts val="800"/>
              </a:spcAft>
            </a:pPr>
            <a:r>
              <a:rPr lang="en-GB" sz="2200" dirty="0">
                <a:solidFill>
                  <a:srgbClr val="221E1F"/>
                </a:solidFill>
                <a:effectLst/>
                <a:latin typeface="Century Gothic" panose="020B0502020202020204" pitchFamily="34" charset="0"/>
                <a:ea typeface="Times New Roman" panose="02020603050405020304" pitchFamily="18" charset="0"/>
                <a:cs typeface="Calibri" panose="020F0502020204030204" pitchFamily="34" charset="0"/>
              </a:rPr>
              <a:t>Germany planned to attack France through </a:t>
            </a:r>
            <a:r>
              <a:rPr lang="en-GB" sz="2200" b="1" dirty="0">
                <a:solidFill>
                  <a:srgbClr val="221E1F"/>
                </a:solidFill>
                <a:effectLst/>
                <a:latin typeface="Century Gothic" panose="020B0502020202020204" pitchFamily="34" charset="0"/>
                <a:ea typeface="Times New Roman" panose="02020603050405020304" pitchFamily="18" charset="0"/>
                <a:cs typeface="Calibri" panose="020F0502020204030204" pitchFamily="34" charset="0"/>
              </a:rPr>
              <a:t>neutral </a:t>
            </a:r>
            <a:r>
              <a:rPr lang="en-GB" sz="2200" dirty="0">
                <a:solidFill>
                  <a:srgbClr val="221E1F"/>
                </a:solidFill>
                <a:effectLst/>
                <a:latin typeface="Century Gothic" panose="020B0502020202020204" pitchFamily="34" charset="0"/>
                <a:ea typeface="Times New Roman" panose="02020603050405020304" pitchFamily="18" charset="0"/>
                <a:cs typeface="Calibri" panose="020F0502020204030204" pitchFamily="34" charset="0"/>
              </a:rPr>
              <a:t>Belgium. As well as being in an alliance with France and Russia, Britain had promised to defend Belgium under the Treaty of London, 1839. If Germany had gained control of Belgium, it would have been a serious threat to Britain. Germany was also growing its naval power and Britain was fearful of any challenge to its navy and the security of the British Isles. Because of these actions, shortly after Germany declared war on France, Britain declared war on Germany.</a:t>
            </a:r>
            <a:endParaRPr lang="en-GB" sz="2200" dirty="0">
              <a:effectLst/>
              <a:latin typeface="Century Gothic" panose="020B0502020202020204" pitchFamily="34" charset="0"/>
              <a:ea typeface="Times New Roman" panose="02020603050405020304" pitchFamily="18" charset="0"/>
            </a:endParaRPr>
          </a:p>
        </p:txBody>
      </p:sp>
      <p:pic>
        <p:nvPicPr>
          <p:cNvPr id="6" name="Picture 5" descr="A map of europe with different colors&#10;&#10;Description automatically generated">
            <a:extLst>
              <a:ext uri="{FF2B5EF4-FFF2-40B4-BE49-F238E27FC236}">
                <a16:creationId xmlns:a16="http://schemas.microsoft.com/office/drawing/2014/main" id="{9AE9DBD8-6B98-94A6-627C-D4771D28E73F}"/>
              </a:ext>
            </a:extLst>
          </p:cNvPr>
          <p:cNvPicPr>
            <a:picLocks noChangeAspect="1"/>
          </p:cNvPicPr>
          <p:nvPr/>
        </p:nvPicPr>
        <p:blipFill>
          <a:blip r:embed="rId3"/>
          <a:stretch>
            <a:fillRect/>
          </a:stretch>
        </p:blipFill>
        <p:spPr>
          <a:xfrm>
            <a:off x="7151077" y="2038695"/>
            <a:ext cx="3655468" cy="2357842"/>
          </a:xfrm>
          <a:prstGeom prst="rect">
            <a:avLst/>
          </a:prstGeom>
        </p:spPr>
      </p:pic>
    </p:spTree>
    <p:extLst>
      <p:ext uri="{BB962C8B-B14F-4D97-AF65-F5344CB8AC3E}">
        <p14:creationId xmlns:p14="http://schemas.microsoft.com/office/powerpoint/2010/main" val="271839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D4DFB-7956-70BF-E0C9-BC3BD46EFBF0}"/>
              </a:ext>
            </a:extLst>
          </p:cNvPr>
          <p:cNvSpPr>
            <a:spLocks noGrp="1"/>
          </p:cNvSpPr>
          <p:nvPr>
            <p:ph type="title"/>
          </p:nvPr>
        </p:nvSpPr>
        <p:spPr>
          <a:xfrm>
            <a:off x="473075" y="418461"/>
            <a:ext cx="10333470" cy="1237570"/>
          </a:xfrm>
        </p:spPr>
        <p:txBody>
          <a:bodyPr>
            <a:noAutofit/>
          </a:bodyPr>
          <a:lstStyle/>
          <a:p>
            <a:r>
              <a:rPr lang="en-GB" dirty="0"/>
              <a:t>Read the five key causes of World War One. Add the numbers 1 to 5 to put them in chronological order, with being the first thing that happened.</a:t>
            </a:r>
          </a:p>
        </p:txBody>
      </p:sp>
      <p:sp>
        <p:nvSpPr>
          <p:cNvPr id="5" name="Content Placeholder 4">
            <a:extLst>
              <a:ext uri="{FF2B5EF4-FFF2-40B4-BE49-F238E27FC236}">
                <a16:creationId xmlns:a16="http://schemas.microsoft.com/office/drawing/2014/main" id="{099A05A5-E010-78D6-3F41-80BE48500182}"/>
              </a:ext>
            </a:extLst>
          </p:cNvPr>
          <p:cNvSpPr>
            <a:spLocks noGrp="1"/>
          </p:cNvSpPr>
          <p:nvPr>
            <p:ph idx="1"/>
          </p:nvPr>
        </p:nvSpPr>
        <p:spPr/>
        <p:txBody>
          <a:bodyPr/>
          <a:lstStyle/>
          <a:p>
            <a:endParaRPr lang="en-GB" dirty="0"/>
          </a:p>
          <a:p>
            <a:endParaRPr lang="en-GB" dirty="0"/>
          </a:p>
        </p:txBody>
      </p:sp>
      <p:sp>
        <p:nvSpPr>
          <p:cNvPr id="3" name="Text Placeholder 2">
            <a:extLst>
              <a:ext uri="{FF2B5EF4-FFF2-40B4-BE49-F238E27FC236}">
                <a16:creationId xmlns:a16="http://schemas.microsoft.com/office/drawing/2014/main" id="{FAB007A0-72C0-BF8A-74B7-1E96A7F05ED5}"/>
              </a:ext>
            </a:extLst>
          </p:cNvPr>
          <p:cNvSpPr>
            <a:spLocks noGrp="1"/>
          </p:cNvSpPr>
          <p:nvPr>
            <p:ph type="body" sz="quarter" idx="10"/>
          </p:nvPr>
        </p:nvSpPr>
        <p:spPr/>
        <p:txBody>
          <a:bodyPr/>
          <a:lstStyle/>
          <a:p>
            <a:r>
              <a:rPr lang="en-US" dirty="0"/>
              <a:t>Lesson 1:</a:t>
            </a:r>
            <a:endParaRPr lang="en-GB" dirty="0"/>
          </a:p>
        </p:txBody>
      </p:sp>
      <p:graphicFrame>
        <p:nvGraphicFramePr>
          <p:cNvPr id="6" name="Table 5">
            <a:extLst>
              <a:ext uri="{FF2B5EF4-FFF2-40B4-BE49-F238E27FC236}">
                <a16:creationId xmlns:a16="http://schemas.microsoft.com/office/drawing/2014/main" id="{9C1DA078-E127-2A59-1BBD-363CE75D4899}"/>
              </a:ext>
            </a:extLst>
          </p:cNvPr>
          <p:cNvGraphicFramePr>
            <a:graphicFrameLocks noGrp="1"/>
          </p:cNvGraphicFramePr>
          <p:nvPr>
            <p:extLst>
              <p:ext uri="{D42A27DB-BD31-4B8C-83A1-F6EECF244321}">
                <p14:modId xmlns:p14="http://schemas.microsoft.com/office/powerpoint/2010/main" val="2881102487"/>
              </p:ext>
            </p:extLst>
          </p:nvPr>
        </p:nvGraphicFramePr>
        <p:xfrm>
          <a:off x="473074" y="1869391"/>
          <a:ext cx="10333470" cy="3291840"/>
        </p:xfrm>
        <a:graphic>
          <a:graphicData uri="http://schemas.openxmlformats.org/drawingml/2006/table">
            <a:tbl>
              <a:tblPr firstRow="1" bandRow="1">
                <a:tableStyleId>{5C22544A-7EE6-4342-B048-85BDC9FD1C3A}</a:tableStyleId>
              </a:tblPr>
              <a:tblGrid>
                <a:gridCol w="2066694">
                  <a:extLst>
                    <a:ext uri="{9D8B030D-6E8A-4147-A177-3AD203B41FA5}">
                      <a16:colId xmlns:a16="http://schemas.microsoft.com/office/drawing/2014/main" val="683453022"/>
                    </a:ext>
                  </a:extLst>
                </a:gridCol>
                <a:gridCol w="2066694">
                  <a:extLst>
                    <a:ext uri="{9D8B030D-6E8A-4147-A177-3AD203B41FA5}">
                      <a16:colId xmlns:a16="http://schemas.microsoft.com/office/drawing/2014/main" val="1861772676"/>
                    </a:ext>
                  </a:extLst>
                </a:gridCol>
                <a:gridCol w="2066694">
                  <a:extLst>
                    <a:ext uri="{9D8B030D-6E8A-4147-A177-3AD203B41FA5}">
                      <a16:colId xmlns:a16="http://schemas.microsoft.com/office/drawing/2014/main" val="1710278867"/>
                    </a:ext>
                  </a:extLst>
                </a:gridCol>
                <a:gridCol w="2066694">
                  <a:extLst>
                    <a:ext uri="{9D8B030D-6E8A-4147-A177-3AD203B41FA5}">
                      <a16:colId xmlns:a16="http://schemas.microsoft.com/office/drawing/2014/main" val="1346514063"/>
                    </a:ext>
                  </a:extLst>
                </a:gridCol>
                <a:gridCol w="2066694">
                  <a:extLst>
                    <a:ext uri="{9D8B030D-6E8A-4147-A177-3AD203B41FA5}">
                      <a16:colId xmlns:a16="http://schemas.microsoft.com/office/drawing/2014/main" val="3681298802"/>
                    </a:ext>
                  </a:extLst>
                </a:gridCol>
              </a:tblGrid>
              <a:tr h="370840">
                <a:tc>
                  <a:txBody>
                    <a:bodyPr/>
                    <a:lstStyle/>
                    <a:p>
                      <a:pPr algn="ctr"/>
                      <a:r>
                        <a:rPr lang="en-GB" sz="2000" dirty="0">
                          <a:latin typeface="Century Gothic" panose="020B0502020202020204" pitchFamily="34" charset="0"/>
                        </a:rPr>
                        <a:t>Russia supported Serbia and declared war on Austria–Hungary.</a:t>
                      </a:r>
                    </a:p>
                  </a:txBody>
                  <a:tcPr/>
                </a:tc>
                <a:tc>
                  <a:txBody>
                    <a:bodyPr/>
                    <a:lstStyle/>
                    <a:p>
                      <a:pPr algn="ctr"/>
                      <a:r>
                        <a:rPr lang="en-GB" sz="2000" dirty="0">
                          <a:latin typeface="Century Gothic" panose="020B0502020202020204" pitchFamily="34" charset="0"/>
                        </a:rPr>
                        <a:t>Britain declared war on Germany.</a:t>
                      </a:r>
                    </a:p>
                  </a:txBody>
                  <a:tcPr/>
                </a:tc>
                <a:tc>
                  <a:txBody>
                    <a:bodyPr/>
                    <a:lstStyle/>
                    <a:p>
                      <a:pPr algn="ctr"/>
                      <a:r>
                        <a:rPr lang="en-GB" sz="2000" dirty="0">
                          <a:latin typeface="Century Gothic" panose="020B0502020202020204" pitchFamily="34" charset="0"/>
                        </a:rPr>
                        <a:t>Archduke Franz Ferdinand was killed.</a:t>
                      </a:r>
                    </a:p>
                  </a:txBody>
                  <a:tcPr/>
                </a:tc>
                <a:tc>
                  <a:txBody>
                    <a:bodyPr/>
                    <a:lstStyle/>
                    <a:p>
                      <a:pPr algn="ctr"/>
                      <a:r>
                        <a:rPr lang="en-GB" sz="2000" dirty="0">
                          <a:latin typeface="Century Gothic" panose="020B0502020202020204" pitchFamily="34" charset="0"/>
                        </a:rPr>
                        <a:t>Germany declared war on Russia and France.</a:t>
                      </a:r>
                    </a:p>
                  </a:txBody>
                  <a:tcPr/>
                </a:tc>
                <a:tc>
                  <a:txBody>
                    <a:bodyPr/>
                    <a:lstStyle/>
                    <a:p>
                      <a:pPr algn="ctr"/>
                      <a:r>
                        <a:rPr lang="en-GB" sz="2000" dirty="0">
                          <a:latin typeface="Century Gothic" panose="020B0502020202020204" pitchFamily="34" charset="0"/>
                        </a:rPr>
                        <a:t>Austria–Hungary, supported by Germany, declared war on Serbia.</a:t>
                      </a:r>
                    </a:p>
                  </a:txBody>
                  <a:tcPr/>
                </a:tc>
                <a:extLst>
                  <a:ext uri="{0D108BD9-81ED-4DB2-BD59-A6C34878D82A}">
                    <a16:rowId xmlns:a16="http://schemas.microsoft.com/office/drawing/2014/main" val="47245260"/>
                  </a:ext>
                </a:extLst>
              </a:tr>
              <a:tr h="370840">
                <a:tc>
                  <a:txBody>
                    <a:bodyPr/>
                    <a:lstStyle/>
                    <a:p>
                      <a:pPr algn="ctr"/>
                      <a:endParaRPr lang="en-GB" sz="2800" b="1" dirty="0">
                        <a:solidFill>
                          <a:srgbClr val="8E71A5"/>
                        </a:solidFill>
                        <a:latin typeface="Century Gothic" panose="020B0502020202020204" pitchFamily="34" charset="0"/>
                      </a:endParaRPr>
                    </a:p>
                    <a:p>
                      <a:pPr algn="ctr"/>
                      <a:endParaRPr lang="en-GB" sz="2800" b="1" dirty="0">
                        <a:solidFill>
                          <a:srgbClr val="8E71A5"/>
                        </a:solidFill>
                        <a:latin typeface="Century Gothic" panose="020B0502020202020204" pitchFamily="34" charset="0"/>
                      </a:endParaRPr>
                    </a:p>
                    <a:p>
                      <a:pPr algn="ctr"/>
                      <a:endParaRPr lang="en-GB" sz="2800" b="1" dirty="0">
                        <a:solidFill>
                          <a:srgbClr val="8E71A5"/>
                        </a:solidFill>
                        <a:latin typeface="Century Gothic" panose="020B0502020202020204" pitchFamily="34" charset="0"/>
                      </a:endParaRPr>
                    </a:p>
                  </a:txBody>
                  <a:tcPr/>
                </a:tc>
                <a:tc>
                  <a:txBody>
                    <a:bodyPr/>
                    <a:lstStyle/>
                    <a:p>
                      <a:pPr algn="ctr"/>
                      <a:endParaRPr lang="en-GB" sz="2800" b="1" dirty="0">
                        <a:solidFill>
                          <a:srgbClr val="8E71A5"/>
                        </a:solidFill>
                        <a:latin typeface="Century Gothic" panose="020B0502020202020204" pitchFamily="34" charset="0"/>
                      </a:endParaRPr>
                    </a:p>
                  </a:txBody>
                  <a:tcPr/>
                </a:tc>
                <a:tc>
                  <a:txBody>
                    <a:bodyPr/>
                    <a:lstStyle/>
                    <a:p>
                      <a:pPr algn="ctr"/>
                      <a:endParaRPr lang="en-GB" sz="2800" b="1" dirty="0">
                        <a:solidFill>
                          <a:srgbClr val="8E71A5"/>
                        </a:solidFill>
                        <a:latin typeface="Century Gothic" panose="020B0502020202020204" pitchFamily="34" charset="0"/>
                      </a:endParaRPr>
                    </a:p>
                  </a:txBody>
                  <a:tcPr/>
                </a:tc>
                <a:tc>
                  <a:txBody>
                    <a:bodyPr/>
                    <a:lstStyle/>
                    <a:p>
                      <a:pPr algn="ctr"/>
                      <a:endParaRPr lang="en-GB" sz="2800" b="1" dirty="0">
                        <a:solidFill>
                          <a:srgbClr val="8E71A5"/>
                        </a:solidFill>
                        <a:latin typeface="Century Gothic" panose="020B0502020202020204" pitchFamily="34" charset="0"/>
                      </a:endParaRPr>
                    </a:p>
                  </a:txBody>
                  <a:tcPr/>
                </a:tc>
                <a:tc>
                  <a:txBody>
                    <a:bodyPr/>
                    <a:lstStyle/>
                    <a:p>
                      <a:pPr algn="ctr"/>
                      <a:endParaRPr lang="en-GB" sz="2800" b="1" dirty="0">
                        <a:solidFill>
                          <a:srgbClr val="8E71A5"/>
                        </a:solidFill>
                        <a:latin typeface="Century Gothic" panose="020B0502020202020204" pitchFamily="34" charset="0"/>
                      </a:endParaRPr>
                    </a:p>
                  </a:txBody>
                  <a:tcPr/>
                </a:tc>
                <a:extLst>
                  <a:ext uri="{0D108BD9-81ED-4DB2-BD59-A6C34878D82A}">
                    <a16:rowId xmlns:a16="http://schemas.microsoft.com/office/drawing/2014/main" val="301388160"/>
                  </a:ext>
                </a:extLst>
              </a:tr>
            </a:tbl>
          </a:graphicData>
        </a:graphic>
      </p:graphicFrame>
    </p:spTree>
    <p:extLst>
      <p:ext uri="{BB962C8B-B14F-4D97-AF65-F5344CB8AC3E}">
        <p14:creationId xmlns:p14="http://schemas.microsoft.com/office/powerpoint/2010/main" val="225883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B5C6230-0AE4-5B2E-08E7-9DF4BA527D3E}"/>
              </a:ext>
            </a:extLst>
          </p:cNvPr>
          <p:cNvSpPr>
            <a:spLocks noGrp="1"/>
          </p:cNvSpPr>
          <p:nvPr>
            <p:ph type="body" sz="quarter" idx="10"/>
          </p:nvPr>
        </p:nvSpPr>
        <p:spPr>
          <a:prstGeom prst="wedgeRoundRectCallout">
            <a:avLst>
              <a:gd name="adj1" fmla="val -63632"/>
              <a:gd name="adj2" fmla="val -16643"/>
              <a:gd name="adj3" fmla="val 16667"/>
            </a:avLst>
          </a:prstGeom>
        </p:spPr>
        <p:txBody>
          <a:bodyPr/>
          <a:lstStyle/>
          <a:p>
            <a:r>
              <a:rPr lang="en-GB" dirty="0">
                <a:effectLst/>
                <a:ea typeface="Times New Roman" panose="02020603050405020304" pitchFamily="18" charset="0"/>
              </a:rPr>
              <a:t>How and why did Britain fight in two world </a:t>
            </a:r>
            <a:r>
              <a:rPr lang="en-GB" dirty="0">
                <a:ea typeface="Times New Roman" panose="02020603050405020304" pitchFamily="18" charset="0"/>
              </a:rPr>
              <a:t>w</a:t>
            </a:r>
            <a:r>
              <a:rPr lang="en-GB" dirty="0">
                <a:effectLst/>
                <a:ea typeface="Times New Roman" panose="02020603050405020304" pitchFamily="18" charset="0"/>
              </a:rPr>
              <a:t>ars, and how did they change British society?</a:t>
            </a:r>
            <a:endParaRPr lang="en-GB" dirty="0"/>
          </a:p>
        </p:txBody>
      </p:sp>
      <p:pic>
        <p:nvPicPr>
          <p:cNvPr id="3" name="Picture 2" descr="A picture containing text&#10;&#10;Description automatically generated">
            <a:extLst>
              <a:ext uri="{FF2B5EF4-FFF2-40B4-BE49-F238E27FC236}">
                <a16:creationId xmlns:a16="http://schemas.microsoft.com/office/drawing/2014/main" id="{5AA4B710-73AD-3142-46CB-FD332E0FFD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454" y="1813449"/>
            <a:ext cx="3982927" cy="4739132"/>
          </a:xfrm>
          <a:prstGeom prst="rect">
            <a:avLst/>
          </a:prstGeom>
        </p:spPr>
      </p:pic>
    </p:spTree>
    <p:extLst>
      <p:ext uri="{BB962C8B-B14F-4D97-AF65-F5344CB8AC3E}">
        <p14:creationId xmlns:p14="http://schemas.microsoft.com/office/powerpoint/2010/main" val="296075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D4DFB-7956-70BF-E0C9-BC3BD46EFBF0}"/>
              </a:ext>
            </a:extLst>
          </p:cNvPr>
          <p:cNvSpPr>
            <a:spLocks noGrp="1"/>
          </p:cNvSpPr>
          <p:nvPr>
            <p:ph type="title"/>
          </p:nvPr>
        </p:nvSpPr>
        <p:spPr>
          <a:xfrm>
            <a:off x="473075" y="418461"/>
            <a:ext cx="10333470" cy="1278308"/>
          </a:xfrm>
        </p:spPr>
        <p:txBody>
          <a:bodyPr>
            <a:noAutofit/>
          </a:bodyPr>
          <a:lstStyle/>
          <a:p>
            <a:r>
              <a:rPr lang="en-GB" dirty="0"/>
              <a:t>Read the five key causes of World War One. Add the numbers 1 to 5 to put them in chronological order, with 1 being the first thing that happened. </a:t>
            </a:r>
          </a:p>
        </p:txBody>
      </p:sp>
      <p:sp>
        <p:nvSpPr>
          <p:cNvPr id="5" name="Content Placeholder 4">
            <a:extLst>
              <a:ext uri="{FF2B5EF4-FFF2-40B4-BE49-F238E27FC236}">
                <a16:creationId xmlns:a16="http://schemas.microsoft.com/office/drawing/2014/main" id="{099A05A5-E010-78D6-3F41-80BE48500182}"/>
              </a:ext>
            </a:extLst>
          </p:cNvPr>
          <p:cNvSpPr>
            <a:spLocks noGrp="1"/>
          </p:cNvSpPr>
          <p:nvPr>
            <p:ph idx="1"/>
          </p:nvPr>
        </p:nvSpPr>
        <p:spPr/>
        <p:txBody>
          <a:bodyPr/>
          <a:lstStyle/>
          <a:p>
            <a:endParaRPr lang="en-GB" dirty="0"/>
          </a:p>
          <a:p>
            <a:endParaRPr lang="en-GB" dirty="0"/>
          </a:p>
        </p:txBody>
      </p:sp>
      <p:sp>
        <p:nvSpPr>
          <p:cNvPr id="3" name="Text Placeholder 2">
            <a:extLst>
              <a:ext uri="{FF2B5EF4-FFF2-40B4-BE49-F238E27FC236}">
                <a16:creationId xmlns:a16="http://schemas.microsoft.com/office/drawing/2014/main" id="{AC6ADE2B-72EF-0EEB-0501-0BA968D7B911}"/>
              </a:ext>
            </a:extLst>
          </p:cNvPr>
          <p:cNvSpPr>
            <a:spLocks noGrp="1"/>
          </p:cNvSpPr>
          <p:nvPr>
            <p:ph type="body" sz="quarter" idx="10"/>
          </p:nvPr>
        </p:nvSpPr>
        <p:spPr/>
        <p:txBody>
          <a:bodyPr/>
          <a:lstStyle/>
          <a:p>
            <a:r>
              <a:rPr lang="en-US" dirty="0"/>
              <a:t>Lesson 1:</a:t>
            </a:r>
            <a:endParaRPr lang="en-GB" dirty="0"/>
          </a:p>
        </p:txBody>
      </p:sp>
      <p:graphicFrame>
        <p:nvGraphicFramePr>
          <p:cNvPr id="2" name="Table 5">
            <a:extLst>
              <a:ext uri="{FF2B5EF4-FFF2-40B4-BE49-F238E27FC236}">
                <a16:creationId xmlns:a16="http://schemas.microsoft.com/office/drawing/2014/main" id="{849FEC14-1B49-0C86-A0AE-D773C47B07DC}"/>
              </a:ext>
            </a:extLst>
          </p:cNvPr>
          <p:cNvGraphicFramePr>
            <a:graphicFrameLocks noGrp="1"/>
          </p:cNvGraphicFramePr>
          <p:nvPr>
            <p:extLst>
              <p:ext uri="{D42A27DB-BD31-4B8C-83A1-F6EECF244321}">
                <p14:modId xmlns:p14="http://schemas.microsoft.com/office/powerpoint/2010/main" val="992483172"/>
              </p:ext>
            </p:extLst>
          </p:nvPr>
        </p:nvGraphicFramePr>
        <p:xfrm>
          <a:off x="473074" y="1869391"/>
          <a:ext cx="10333470" cy="3291840"/>
        </p:xfrm>
        <a:graphic>
          <a:graphicData uri="http://schemas.openxmlformats.org/drawingml/2006/table">
            <a:tbl>
              <a:tblPr firstRow="1" bandRow="1">
                <a:tableStyleId>{5C22544A-7EE6-4342-B048-85BDC9FD1C3A}</a:tableStyleId>
              </a:tblPr>
              <a:tblGrid>
                <a:gridCol w="2066694">
                  <a:extLst>
                    <a:ext uri="{9D8B030D-6E8A-4147-A177-3AD203B41FA5}">
                      <a16:colId xmlns:a16="http://schemas.microsoft.com/office/drawing/2014/main" val="683453022"/>
                    </a:ext>
                  </a:extLst>
                </a:gridCol>
                <a:gridCol w="2066694">
                  <a:extLst>
                    <a:ext uri="{9D8B030D-6E8A-4147-A177-3AD203B41FA5}">
                      <a16:colId xmlns:a16="http://schemas.microsoft.com/office/drawing/2014/main" val="1861772676"/>
                    </a:ext>
                  </a:extLst>
                </a:gridCol>
                <a:gridCol w="2066694">
                  <a:extLst>
                    <a:ext uri="{9D8B030D-6E8A-4147-A177-3AD203B41FA5}">
                      <a16:colId xmlns:a16="http://schemas.microsoft.com/office/drawing/2014/main" val="1710278867"/>
                    </a:ext>
                  </a:extLst>
                </a:gridCol>
                <a:gridCol w="2066694">
                  <a:extLst>
                    <a:ext uri="{9D8B030D-6E8A-4147-A177-3AD203B41FA5}">
                      <a16:colId xmlns:a16="http://schemas.microsoft.com/office/drawing/2014/main" val="1346514063"/>
                    </a:ext>
                  </a:extLst>
                </a:gridCol>
                <a:gridCol w="2066694">
                  <a:extLst>
                    <a:ext uri="{9D8B030D-6E8A-4147-A177-3AD203B41FA5}">
                      <a16:colId xmlns:a16="http://schemas.microsoft.com/office/drawing/2014/main" val="3681298802"/>
                    </a:ext>
                  </a:extLst>
                </a:gridCol>
              </a:tblGrid>
              <a:tr h="370840">
                <a:tc>
                  <a:txBody>
                    <a:bodyPr/>
                    <a:lstStyle/>
                    <a:p>
                      <a:pPr algn="ctr"/>
                      <a:r>
                        <a:rPr lang="en-GB" sz="2000" dirty="0">
                          <a:latin typeface="Century Gothic" panose="020B0502020202020204" pitchFamily="34" charset="0"/>
                        </a:rPr>
                        <a:t>Russia supported Serbia and declared war on Austria–Hungary.</a:t>
                      </a:r>
                    </a:p>
                  </a:txBody>
                  <a:tcPr/>
                </a:tc>
                <a:tc>
                  <a:txBody>
                    <a:bodyPr/>
                    <a:lstStyle/>
                    <a:p>
                      <a:pPr algn="ctr"/>
                      <a:r>
                        <a:rPr lang="en-GB" sz="2000" dirty="0">
                          <a:latin typeface="Century Gothic" panose="020B0502020202020204" pitchFamily="34" charset="0"/>
                        </a:rPr>
                        <a:t>Britain declared war on Germany.</a:t>
                      </a:r>
                    </a:p>
                  </a:txBody>
                  <a:tcPr/>
                </a:tc>
                <a:tc>
                  <a:txBody>
                    <a:bodyPr/>
                    <a:lstStyle/>
                    <a:p>
                      <a:pPr algn="ctr"/>
                      <a:r>
                        <a:rPr lang="en-GB" sz="2000" dirty="0">
                          <a:latin typeface="Century Gothic" panose="020B0502020202020204" pitchFamily="34" charset="0"/>
                        </a:rPr>
                        <a:t>Archduke Franz Ferdinand was killed.</a:t>
                      </a:r>
                    </a:p>
                  </a:txBody>
                  <a:tcPr/>
                </a:tc>
                <a:tc>
                  <a:txBody>
                    <a:bodyPr/>
                    <a:lstStyle/>
                    <a:p>
                      <a:pPr algn="ctr"/>
                      <a:r>
                        <a:rPr lang="en-GB" sz="2000" dirty="0">
                          <a:latin typeface="Century Gothic" panose="020B0502020202020204" pitchFamily="34" charset="0"/>
                        </a:rPr>
                        <a:t>Germany declared war on Russia and France.</a:t>
                      </a:r>
                    </a:p>
                  </a:txBody>
                  <a:tcPr/>
                </a:tc>
                <a:tc>
                  <a:txBody>
                    <a:bodyPr/>
                    <a:lstStyle/>
                    <a:p>
                      <a:pPr algn="ctr"/>
                      <a:r>
                        <a:rPr lang="en-GB" sz="2000" dirty="0">
                          <a:latin typeface="Century Gothic" panose="020B0502020202020204" pitchFamily="34" charset="0"/>
                        </a:rPr>
                        <a:t>Austria–Hungary, supported by Germany, declared war on Serbia.</a:t>
                      </a:r>
                    </a:p>
                  </a:txBody>
                  <a:tcPr/>
                </a:tc>
                <a:extLst>
                  <a:ext uri="{0D108BD9-81ED-4DB2-BD59-A6C34878D82A}">
                    <a16:rowId xmlns:a16="http://schemas.microsoft.com/office/drawing/2014/main" val="47245260"/>
                  </a:ext>
                </a:extLst>
              </a:tr>
              <a:tr h="370840">
                <a:tc>
                  <a:txBody>
                    <a:bodyPr/>
                    <a:lstStyle/>
                    <a:p>
                      <a:pPr algn="ctr"/>
                      <a:endParaRPr lang="en-GB" sz="2800" b="1" dirty="0">
                        <a:solidFill>
                          <a:srgbClr val="8E71A5"/>
                        </a:solidFill>
                        <a:latin typeface="Century Gothic" panose="020B0502020202020204" pitchFamily="34" charset="0"/>
                      </a:endParaRPr>
                    </a:p>
                    <a:p>
                      <a:pPr algn="ctr"/>
                      <a:r>
                        <a:rPr lang="en-GB" sz="2800" b="1" dirty="0">
                          <a:solidFill>
                            <a:srgbClr val="8E71A5"/>
                          </a:solidFill>
                          <a:latin typeface="Century Gothic" panose="020B0502020202020204" pitchFamily="34" charset="0"/>
                        </a:rPr>
                        <a:t>3</a:t>
                      </a:r>
                    </a:p>
                    <a:p>
                      <a:pPr algn="ctr"/>
                      <a:endParaRPr lang="en-GB" sz="2800" b="1" dirty="0">
                        <a:solidFill>
                          <a:srgbClr val="8E71A5"/>
                        </a:solidFill>
                        <a:latin typeface="Century Gothic" panose="020B0502020202020204" pitchFamily="34" charset="0"/>
                      </a:endParaRPr>
                    </a:p>
                  </a:txBody>
                  <a:tcPr/>
                </a:tc>
                <a:tc>
                  <a:txBody>
                    <a:bodyPr/>
                    <a:lstStyle/>
                    <a:p>
                      <a:pPr algn="ctr"/>
                      <a:endParaRPr lang="en-GB" sz="2800" b="1" dirty="0">
                        <a:solidFill>
                          <a:srgbClr val="8E71A5"/>
                        </a:solidFill>
                        <a:latin typeface="Century Gothic" panose="020B0502020202020204" pitchFamily="34" charset="0"/>
                      </a:endParaRPr>
                    </a:p>
                    <a:p>
                      <a:pPr algn="ctr"/>
                      <a:r>
                        <a:rPr lang="en-GB" sz="2800" b="1" dirty="0">
                          <a:solidFill>
                            <a:srgbClr val="8E71A5"/>
                          </a:solidFill>
                          <a:latin typeface="Century Gothic" panose="020B0502020202020204" pitchFamily="34" charset="0"/>
                        </a:rPr>
                        <a:t>5</a:t>
                      </a:r>
                    </a:p>
                  </a:txBody>
                  <a:tcPr/>
                </a:tc>
                <a:tc>
                  <a:txBody>
                    <a:bodyPr/>
                    <a:lstStyle/>
                    <a:p>
                      <a:pPr algn="ctr"/>
                      <a:endParaRPr lang="en-GB" sz="2800" b="1" dirty="0">
                        <a:solidFill>
                          <a:srgbClr val="8E71A5"/>
                        </a:solidFill>
                        <a:latin typeface="Century Gothic" panose="020B0502020202020204" pitchFamily="34" charset="0"/>
                      </a:endParaRPr>
                    </a:p>
                    <a:p>
                      <a:pPr algn="ctr"/>
                      <a:r>
                        <a:rPr lang="en-GB" sz="2800" b="1" dirty="0">
                          <a:solidFill>
                            <a:srgbClr val="8E71A5"/>
                          </a:solidFill>
                          <a:latin typeface="Century Gothic" panose="020B0502020202020204" pitchFamily="34" charset="0"/>
                        </a:rPr>
                        <a:t>1</a:t>
                      </a:r>
                    </a:p>
                  </a:txBody>
                  <a:tcPr/>
                </a:tc>
                <a:tc>
                  <a:txBody>
                    <a:bodyPr/>
                    <a:lstStyle/>
                    <a:p>
                      <a:pPr algn="ctr"/>
                      <a:endParaRPr lang="en-GB" sz="2800" b="1" dirty="0">
                        <a:solidFill>
                          <a:srgbClr val="8E71A5"/>
                        </a:solidFill>
                        <a:latin typeface="Century Gothic" panose="020B0502020202020204" pitchFamily="34" charset="0"/>
                      </a:endParaRPr>
                    </a:p>
                    <a:p>
                      <a:pPr algn="ctr"/>
                      <a:r>
                        <a:rPr lang="en-GB" sz="2800" b="1" dirty="0">
                          <a:solidFill>
                            <a:srgbClr val="8E71A5"/>
                          </a:solidFill>
                          <a:latin typeface="Century Gothic" panose="020B0502020202020204" pitchFamily="34" charset="0"/>
                        </a:rPr>
                        <a:t>4</a:t>
                      </a:r>
                    </a:p>
                  </a:txBody>
                  <a:tcPr/>
                </a:tc>
                <a:tc>
                  <a:txBody>
                    <a:bodyPr/>
                    <a:lstStyle/>
                    <a:p>
                      <a:pPr algn="ctr"/>
                      <a:endParaRPr lang="en-GB" sz="2800" b="1" dirty="0">
                        <a:solidFill>
                          <a:srgbClr val="8E71A5"/>
                        </a:solidFill>
                        <a:latin typeface="Century Gothic" panose="020B0502020202020204" pitchFamily="34" charset="0"/>
                      </a:endParaRPr>
                    </a:p>
                    <a:p>
                      <a:pPr algn="ctr"/>
                      <a:r>
                        <a:rPr lang="en-GB" sz="2800" b="1" dirty="0">
                          <a:solidFill>
                            <a:srgbClr val="8E71A5"/>
                          </a:solidFill>
                          <a:latin typeface="Century Gothic" panose="020B0502020202020204" pitchFamily="34" charset="0"/>
                        </a:rPr>
                        <a:t>2</a:t>
                      </a:r>
                    </a:p>
                  </a:txBody>
                  <a:tcPr/>
                </a:tc>
                <a:extLst>
                  <a:ext uri="{0D108BD9-81ED-4DB2-BD59-A6C34878D82A}">
                    <a16:rowId xmlns:a16="http://schemas.microsoft.com/office/drawing/2014/main" val="301388160"/>
                  </a:ext>
                </a:extLst>
              </a:tr>
            </a:tbl>
          </a:graphicData>
        </a:graphic>
      </p:graphicFrame>
    </p:spTree>
    <p:extLst>
      <p:ext uri="{BB962C8B-B14F-4D97-AF65-F5344CB8AC3E}">
        <p14:creationId xmlns:p14="http://schemas.microsoft.com/office/powerpoint/2010/main" val="2184826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28CA28-38EB-DDAB-21DC-E266E3F6D21A}"/>
              </a:ext>
            </a:extLst>
          </p:cNvPr>
          <p:cNvGrpSpPr/>
          <p:nvPr/>
        </p:nvGrpSpPr>
        <p:grpSpPr>
          <a:xfrm>
            <a:off x="473075" y="1992465"/>
            <a:ext cx="10333470" cy="900545"/>
            <a:chOff x="473075" y="2280060"/>
            <a:chExt cx="10080000" cy="900545"/>
          </a:xfrm>
        </p:grpSpPr>
        <p:cxnSp>
          <p:nvCxnSpPr>
            <p:cNvPr id="14" name="Straight Connector 13">
              <a:extLst>
                <a:ext uri="{FF2B5EF4-FFF2-40B4-BE49-F238E27FC236}">
                  <a16:creationId xmlns:a16="http://schemas.microsoft.com/office/drawing/2014/main" id="{F0C0E51F-06D2-65A0-016B-B1C918C34A97}"/>
                </a:ext>
              </a:extLst>
            </p:cNvPr>
            <p:cNvCxnSpPr/>
            <p:nvPr/>
          </p:nvCxnSpPr>
          <p:spPr>
            <a:xfrm>
              <a:off x="473075" y="2280060"/>
              <a:ext cx="1008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266957-B3D5-F381-577E-1A66D0E6FCD7}"/>
                </a:ext>
              </a:extLst>
            </p:cNvPr>
            <p:cNvCxnSpPr/>
            <p:nvPr/>
          </p:nvCxnSpPr>
          <p:spPr>
            <a:xfrm>
              <a:off x="473075" y="2730333"/>
              <a:ext cx="1008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FC725E8-E361-1622-EEDB-1539A82CD60F}"/>
                </a:ext>
              </a:extLst>
            </p:cNvPr>
            <p:cNvCxnSpPr/>
            <p:nvPr/>
          </p:nvCxnSpPr>
          <p:spPr>
            <a:xfrm>
              <a:off x="473075" y="3180605"/>
              <a:ext cx="10080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46453E3B-9A89-6FBD-5465-0998CCA3EDAF}"/>
              </a:ext>
            </a:extLst>
          </p:cNvPr>
          <p:cNvSpPr>
            <a:spLocks noGrp="1"/>
          </p:cNvSpPr>
          <p:nvPr>
            <p:ph type="title"/>
          </p:nvPr>
        </p:nvSpPr>
        <p:spPr>
          <a:xfrm>
            <a:off x="473075" y="418461"/>
            <a:ext cx="10333470" cy="936000"/>
          </a:xfrm>
        </p:spPr>
        <p:txBody>
          <a:bodyPr>
            <a:noAutofit/>
          </a:bodyPr>
          <a:lstStyle/>
          <a:p>
            <a:r>
              <a:rPr lang="en-GB" dirty="0"/>
              <a:t>Do you think the shooting of Franz Ferdinand started the First World War?</a:t>
            </a:r>
          </a:p>
        </p:txBody>
      </p:sp>
      <p:sp>
        <p:nvSpPr>
          <p:cNvPr id="3" name="Text Placeholder 2">
            <a:extLst>
              <a:ext uri="{FF2B5EF4-FFF2-40B4-BE49-F238E27FC236}">
                <a16:creationId xmlns:a16="http://schemas.microsoft.com/office/drawing/2014/main" id="{4EC4A924-ECA2-C3B5-3010-B7F5B5D5AFA6}"/>
              </a:ext>
            </a:extLst>
          </p:cNvPr>
          <p:cNvSpPr>
            <a:spLocks noGrp="1"/>
          </p:cNvSpPr>
          <p:nvPr>
            <p:ph type="body" sz="quarter" idx="10"/>
          </p:nvPr>
        </p:nvSpPr>
        <p:spPr/>
        <p:txBody>
          <a:bodyPr/>
          <a:lstStyle/>
          <a:p>
            <a:r>
              <a:rPr lang="en-US" dirty="0"/>
              <a:t>Lesson 1:</a:t>
            </a:r>
            <a:endParaRPr lang="en-GB" dirty="0"/>
          </a:p>
        </p:txBody>
      </p:sp>
      <p:cxnSp>
        <p:nvCxnSpPr>
          <p:cNvPr id="6" name="Straight Connector 5">
            <a:extLst>
              <a:ext uri="{FF2B5EF4-FFF2-40B4-BE49-F238E27FC236}">
                <a16:creationId xmlns:a16="http://schemas.microsoft.com/office/drawing/2014/main" id="{6FFA0411-8B12-4F29-9ADE-D50F288002CE}"/>
              </a:ext>
            </a:extLst>
          </p:cNvPr>
          <p:cNvCxnSpPr/>
          <p:nvPr/>
        </p:nvCxnSpPr>
        <p:spPr>
          <a:xfrm>
            <a:off x="473075" y="3343282"/>
            <a:ext cx="1033347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76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5EE7B2-9EAD-833F-6A3C-42EA96E3C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3271" y="2220604"/>
            <a:ext cx="3424552" cy="4492983"/>
          </a:xfrm>
          <a:prstGeom prst="rect">
            <a:avLst/>
          </a:prstGeom>
        </p:spPr>
      </p:pic>
      <p:pic>
        <p:nvPicPr>
          <p:cNvPr id="5" name="Google Shape;202;p9" descr="A picture containing text, toy, doll&#10;&#10;Description automatically generated">
            <a:extLst>
              <a:ext uri="{FF2B5EF4-FFF2-40B4-BE49-F238E27FC236}">
                <a16:creationId xmlns:a16="http://schemas.microsoft.com/office/drawing/2014/main" id="{31419634-0155-666E-ED50-857986D9A42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0852" y="2307968"/>
            <a:ext cx="2290137" cy="4448432"/>
          </a:xfrm>
          <a:prstGeom prst="rect">
            <a:avLst/>
          </a:prstGeom>
          <a:noFill/>
          <a:ln>
            <a:noFill/>
          </a:ln>
        </p:spPr>
      </p:pic>
      <p:sp>
        <p:nvSpPr>
          <p:cNvPr id="9" name="Text Placeholder 3">
            <a:extLst>
              <a:ext uri="{FF2B5EF4-FFF2-40B4-BE49-F238E27FC236}">
                <a16:creationId xmlns:a16="http://schemas.microsoft.com/office/drawing/2014/main" id="{889DC2D4-C98C-83F6-A72D-D946685616E1}"/>
              </a:ext>
            </a:extLst>
          </p:cNvPr>
          <p:cNvSpPr txBox="1">
            <a:spLocks/>
          </p:cNvSpPr>
          <p:nvPr/>
        </p:nvSpPr>
        <p:spPr>
          <a:xfrm>
            <a:off x="6095999" y="284734"/>
            <a:ext cx="4501560" cy="1468740"/>
          </a:xfrm>
          <a:prstGeom prst="wedgeRoundRectCallout">
            <a:avLst>
              <a:gd name="adj1" fmla="val 23179"/>
              <a:gd name="adj2" fmla="val 94466"/>
              <a:gd name="adj3" fmla="val 16667"/>
            </a:avLst>
          </a:prstGeom>
          <a:solidFill>
            <a:srgbClr val="EFE5F1"/>
          </a:solidFill>
          <a:ln>
            <a:no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effectLst/>
                <a:ea typeface="Calibri" panose="020F0502020204030204" pitchFamily="34" charset="0"/>
                <a:cs typeface="Times New Roman" panose="02020603050405020304" pitchFamily="18" charset="0"/>
              </a:rPr>
              <a:t>Do you think today’s countries’ borders have always been that way?</a:t>
            </a:r>
            <a:endParaRPr lang="en-US" dirty="0"/>
          </a:p>
        </p:txBody>
      </p:sp>
      <p:pic>
        <p:nvPicPr>
          <p:cNvPr id="10" name="Picture 9" descr="A picture containing text, toy, doll&#10;&#10;Description automatically generated">
            <a:extLst>
              <a:ext uri="{FF2B5EF4-FFF2-40B4-BE49-F238E27FC236}">
                <a16:creationId xmlns:a16="http://schemas.microsoft.com/office/drawing/2014/main" id="{DFCE3EF3-5A1D-014C-98A2-AC00983609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6781" y="2177792"/>
            <a:ext cx="2372019" cy="4578608"/>
          </a:xfrm>
          <a:prstGeom prst="rect">
            <a:avLst/>
          </a:prstGeom>
        </p:spPr>
      </p:pic>
      <p:sp>
        <p:nvSpPr>
          <p:cNvPr id="6" name="Text Placeholder 1">
            <a:extLst>
              <a:ext uri="{FF2B5EF4-FFF2-40B4-BE49-F238E27FC236}">
                <a16:creationId xmlns:a16="http://schemas.microsoft.com/office/drawing/2014/main" id="{C9A18FD3-1B01-DF81-8F5C-4430A5A7D6F9}"/>
              </a:ext>
            </a:extLst>
          </p:cNvPr>
          <p:cNvSpPr txBox="1">
            <a:spLocks/>
          </p:cNvSpPr>
          <p:nvPr/>
        </p:nvSpPr>
        <p:spPr>
          <a:xfrm>
            <a:off x="390852" y="315558"/>
            <a:ext cx="5234695" cy="2020888"/>
          </a:xfrm>
          <a:prstGeom prst="wedgeRoundRectCallout">
            <a:avLst>
              <a:gd name="adj1" fmla="val 3629"/>
              <a:gd name="adj2" fmla="val 71351"/>
              <a:gd name="adj3" fmla="val 16667"/>
            </a:avLst>
          </a:prstGeom>
          <a:solidFill>
            <a:srgbClr val="EFE5F1"/>
          </a:solidFill>
          <a:ln>
            <a:noFill/>
          </a:ln>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dk1"/>
                </a:solidFill>
                <a:latin typeface="Century Gothic"/>
                <a:ea typeface="Century Gothic"/>
                <a:cs typeface="Century Gothic"/>
                <a:sym typeface="Century Gothic"/>
              </a:rPr>
              <a:t>Can you find the countries Britain, Germany, France, Italy, Russia, Austria, and Hungary on the map</a:t>
            </a:r>
            <a:r>
              <a:rPr lang="en-US" dirty="0">
                <a:solidFill>
                  <a:schemeClr val="dk1"/>
                </a:solidFill>
                <a:latin typeface="Century Gothic"/>
                <a:ea typeface="Century Gothic"/>
                <a:cs typeface="Century Gothic"/>
                <a:sym typeface="Century Gothic"/>
              </a:rPr>
              <a:t>?</a:t>
            </a:r>
            <a:endParaRPr lang="en-US" dirty="0">
              <a:solidFill>
                <a:srgbClr val="291B3E"/>
              </a:solidFill>
              <a:latin typeface="Century Gothic"/>
              <a:ea typeface="Century Gothic"/>
              <a:cs typeface="Century Gothic"/>
              <a:sym typeface="Century Gothic"/>
            </a:endParaRPr>
          </a:p>
        </p:txBody>
      </p:sp>
      <p:sp>
        <p:nvSpPr>
          <p:cNvPr id="8" name="Text Placeholder 7">
            <a:extLst>
              <a:ext uri="{FF2B5EF4-FFF2-40B4-BE49-F238E27FC236}">
                <a16:creationId xmlns:a16="http://schemas.microsoft.com/office/drawing/2014/main" id="{7B2ECF3F-8D23-84B0-15C1-73E60DB8E34E}"/>
              </a:ext>
            </a:extLst>
          </p:cNvPr>
          <p:cNvSpPr>
            <a:spLocks noGrp="1"/>
          </p:cNvSpPr>
          <p:nvPr>
            <p:ph type="body" sz="quarter" idx="12"/>
          </p:nvPr>
        </p:nvSpPr>
        <p:spPr/>
        <p:txBody>
          <a:bodyPr/>
          <a:lstStyle/>
          <a:p>
            <a:r>
              <a:rPr lang="en-US" dirty="0"/>
              <a:t>Lesson 1:</a:t>
            </a:r>
            <a:endParaRPr lang="en-GB" dirty="0"/>
          </a:p>
        </p:txBody>
      </p:sp>
    </p:spTree>
    <p:extLst>
      <p:ext uri="{BB962C8B-B14F-4D97-AF65-F5344CB8AC3E}">
        <p14:creationId xmlns:p14="http://schemas.microsoft.com/office/powerpoint/2010/main" val="274684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C65F67-7DCD-85BE-EDE7-A1241F293C23}"/>
              </a:ext>
            </a:extLst>
          </p:cNvPr>
          <p:cNvSpPr>
            <a:spLocks noGrp="1"/>
          </p:cNvSpPr>
          <p:nvPr>
            <p:ph idx="1"/>
          </p:nvPr>
        </p:nvSpPr>
        <p:spPr>
          <a:xfrm>
            <a:off x="473075" y="1139725"/>
            <a:ext cx="10333470" cy="5299813"/>
          </a:xfrm>
        </p:spPr>
        <p:txBody>
          <a:bodyPr>
            <a:noAutofit/>
          </a:bodyPr>
          <a:lstStyle/>
          <a:p>
            <a:r>
              <a:rPr lang="en-GB" dirty="0">
                <a:solidFill>
                  <a:srgbClr val="221E1F"/>
                </a:solidFill>
                <a:effectLst/>
                <a:latin typeface="Century Gothic" panose="020B0502020202020204" pitchFamily="34" charset="0"/>
                <a:ea typeface="Calibri" panose="020F0502020204030204" pitchFamily="34" charset="0"/>
                <a:cs typeface="Century Gothic Pro"/>
              </a:rPr>
              <a:t>All of the countries involved in the war each ruled an empire. Usually an </a:t>
            </a:r>
            <a:r>
              <a:rPr lang="en-GB" b="1" dirty="0">
                <a:solidFill>
                  <a:srgbClr val="221E1F"/>
                </a:solidFill>
                <a:effectLst/>
                <a:latin typeface="Century Gothic" panose="020B0502020202020204" pitchFamily="34" charset="0"/>
                <a:ea typeface="Calibri" panose="020F0502020204030204" pitchFamily="34" charset="0"/>
                <a:cs typeface="Century Gothic Pro"/>
              </a:rPr>
              <a:t>empire </a:t>
            </a:r>
            <a:r>
              <a:rPr lang="en-GB" dirty="0">
                <a:solidFill>
                  <a:srgbClr val="221E1F"/>
                </a:solidFill>
                <a:effectLst/>
                <a:latin typeface="Century Gothic" panose="020B0502020202020204" pitchFamily="34" charset="0"/>
                <a:ea typeface="Calibri" panose="020F0502020204030204" pitchFamily="34" charset="0"/>
                <a:cs typeface="Century Gothic Pro"/>
              </a:rPr>
              <a:t>would be a territory greater than a single kingdom. An example you may have come across before is the Roman Empire. </a:t>
            </a:r>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F80A3FD3-0D48-C725-5C5C-E19AE8F09CA4}"/>
              </a:ext>
            </a:extLst>
          </p:cNvPr>
          <p:cNvSpPr>
            <a:spLocks noGrp="1"/>
          </p:cNvSpPr>
          <p:nvPr>
            <p:ph type="title"/>
          </p:nvPr>
        </p:nvSpPr>
        <p:spPr/>
        <p:txBody>
          <a:bodyPr/>
          <a:lstStyle/>
          <a:p>
            <a:r>
              <a:rPr lang="en-GB" dirty="0"/>
              <a:t>How was it a ‘world’ war?</a:t>
            </a:r>
          </a:p>
        </p:txBody>
      </p:sp>
      <p:sp>
        <p:nvSpPr>
          <p:cNvPr id="4" name="Text Placeholder 3">
            <a:extLst>
              <a:ext uri="{FF2B5EF4-FFF2-40B4-BE49-F238E27FC236}">
                <a16:creationId xmlns:a16="http://schemas.microsoft.com/office/drawing/2014/main" id="{C0EAD6DA-E3A8-B552-FAA2-6A2407D3900C}"/>
              </a:ext>
            </a:extLst>
          </p:cNvPr>
          <p:cNvSpPr>
            <a:spLocks noGrp="1"/>
          </p:cNvSpPr>
          <p:nvPr>
            <p:ph type="body" sz="quarter" idx="10"/>
          </p:nvPr>
        </p:nvSpPr>
        <p:spPr/>
        <p:txBody>
          <a:bodyPr/>
          <a:lstStyle/>
          <a:p>
            <a:r>
              <a:rPr lang="en-US" dirty="0"/>
              <a:t>Lesson 1:</a:t>
            </a:r>
            <a:endParaRPr lang="en-GB" dirty="0"/>
          </a:p>
        </p:txBody>
      </p:sp>
      <p:pic>
        <p:nvPicPr>
          <p:cNvPr id="8" name="Picture 7">
            <a:extLst>
              <a:ext uri="{FF2B5EF4-FFF2-40B4-BE49-F238E27FC236}">
                <a16:creationId xmlns:a16="http://schemas.microsoft.com/office/drawing/2014/main" id="{B4E301BA-8EBC-7E7B-1043-102D5B7A57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0100" y="3011405"/>
            <a:ext cx="4634318" cy="3305312"/>
          </a:xfrm>
          <a:prstGeom prst="rect">
            <a:avLst/>
          </a:prstGeom>
        </p:spPr>
      </p:pic>
    </p:spTree>
    <p:extLst>
      <p:ext uri="{BB962C8B-B14F-4D97-AF65-F5344CB8AC3E}">
        <p14:creationId xmlns:p14="http://schemas.microsoft.com/office/powerpoint/2010/main" val="188966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02;p9" descr="A picture containing text, toy, doll&#10;&#10;Description automatically generated">
            <a:extLst>
              <a:ext uri="{FF2B5EF4-FFF2-40B4-BE49-F238E27FC236}">
                <a16:creationId xmlns:a16="http://schemas.microsoft.com/office/drawing/2014/main" id="{31419634-0155-666E-ED50-857986D9A42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409568"/>
            <a:ext cx="2290137" cy="4448432"/>
          </a:xfrm>
          <a:prstGeom prst="rect">
            <a:avLst/>
          </a:prstGeom>
          <a:noFill/>
          <a:ln>
            <a:noFill/>
          </a:ln>
        </p:spPr>
      </p:pic>
      <p:sp>
        <p:nvSpPr>
          <p:cNvPr id="9" name="Text Placeholder 3">
            <a:extLst>
              <a:ext uri="{FF2B5EF4-FFF2-40B4-BE49-F238E27FC236}">
                <a16:creationId xmlns:a16="http://schemas.microsoft.com/office/drawing/2014/main" id="{889DC2D4-C98C-83F6-A72D-D946685616E1}"/>
              </a:ext>
            </a:extLst>
          </p:cNvPr>
          <p:cNvSpPr txBox="1">
            <a:spLocks/>
          </p:cNvSpPr>
          <p:nvPr/>
        </p:nvSpPr>
        <p:spPr>
          <a:xfrm>
            <a:off x="5963920" y="447384"/>
            <a:ext cx="4633641" cy="1639833"/>
          </a:xfrm>
          <a:prstGeom prst="wedgeRoundRectCallout">
            <a:avLst>
              <a:gd name="adj1" fmla="val 28157"/>
              <a:gd name="adj2" fmla="val 69815"/>
              <a:gd name="adj3" fmla="val 16667"/>
            </a:avLst>
          </a:prstGeom>
          <a:solidFill>
            <a:srgbClr val="EFE5F1"/>
          </a:solidFill>
          <a:ln>
            <a:no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effectLst/>
                <a:ea typeface="Calibri" panose="020F0502020204030204" pitchFamily="34" charset="0"/>
                <a:cs typeface="Times New Roman" panose="02020603050405020304" pitchFamily="18" charset="0"/>
              </a:rPr>
              <a:t>What countries were part of the British Empire at this time?</a:t>
            </a:r>
            <a:endParaRPr lang="en-US" dirty="0"/>
          </a:p>
        </p:txBody>
      </p:sp>
      <p:pic>
        <p:nvPicPr>
          <p:cNvPr id="10" name="Picture 9" descr="A picture containing text, toy, doll&#10;&#10;Description automatically generated">
            <a:extLst>
              <a:ext uri="{FF2B5EF4-FFF2-40B4-BE49-F238E27FC236}">
                <a16:creationId xmlns:a16="http://schemas.microsoft.com/office/drawing/2014/main" id="{DFCE3EF3-5A1D-014C-98A2-AC0098360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8353" y="2161916"/>
            <a:ext cx="2432879" cy="4696084"/>
          </a:xfrm>
          <a:prstGeom prst="rect">
            <a:avLst/>
          </a:prstGeom>
        </p:spPr>
      </p:pic>
      <p:sp>
        <p:nvSpPr>
          <p:cNvPr id="4" name="Text Placeholder 1">
            <a:extLst>
              <a:ext uri="{FF2B5EF4-FFF2-40B4-BE49-F238E27FC236}">
                <a16:creationId xmlns:a16="http://schemas.microsoft.com/office/drawing/2014/main" id="{1B60CD74-88A7-67FF-596A-DFAEF4E2DD68}"/>
              </a:ext>
            </a:extLst>
          </p:cNvPr>
          <p:cNvSpPr txBox="1">
            <a:spLocks/>
          </p:cNvSpPr>
          <p:nvPr/>
        </p:nvSpPr>
        <p:spPr>
          <a:xfrm>
            <a:off x="390852" y="447384"/>
            <a:ext cx="5234695" cy="1589751"/>
          </a:xfrm>
          <a:prstGeom prst="wedgeRoundRectCallout">
            <a:avLst>
              <a:gd name="adj1" fmla="val -29172"/>
              <a:gd name="adj2" fmla="val 80264"/>
              <a:gd name="adj3" fmla="val 16667"/>
            </a:avLst>
          </a:prstGeom>
          <a:solidFill>
            <a:srgbClr val="EFE5F1"/>
          </a:solidFill>
          <a:ln>
            <a:noFill/>
          </a:ln>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dk1"/>
                </a:solidFill>
                <a:latin typeface="Century Gothic"/>
                <a:ea typeface="Century Gothic"/>
                <a:cs typeface="Century Gothic"/>
                <a:sym typeface="Century Gothic"/>
              </a:rPr>
              <a:t>Here is a map of the world in 1914. What does this map tell us</a:t>
            </a:r>
            <a:r>
              <a:rPr lang="en-US" dirty="0">
                <a:solidFill>
                  <a:schemeClr val="dk1"/>
                </a:solidFill>
                <a:latin typeface="Century Gothic"/>
                <a:ea typeface="Century Gothic"/>
                <a:cs typeface="Century Gothic"/>
                <a:sym typeface="Century Gothic"/>
              </a:rPr>
              <a:t>?</a:t>
            </a:r>
            <a:endParaRPr lang="en-US" dirty="0">
              <a:solidFill>
                <a:srgbClr val="291B3E"/>
              </a:solidFill>
              <a:latin typeface="Century Gothic"/>
              <a:ea typeface="Century Gothic"/>
              <a:cs typeface="Century Gothic"/>
              <a:sym typeface="Century Gothic"/>
            </a:endParaRPr>
          </a:p>
        </p:txBody>
      </p:sp>
      <p:sp>
        <p:nvSpPr>
          <p:cNvPr id="11" name="Text Placeholder 10">
            <a:extLst>
              <a:ext uri="{FF2B5EF4-FFF2-40B4-BE49-F238E27FC236}">
                <a16:creationId xmlns:a16="http://schemas.microsoft.com/office/drawing/2014/main" id="{C3E52C49-8537-21A3-9079-E9FDCCFCBE58}"/>
              </a:ext>
            </a:extLst>
          </p:cNvPr>
          <p:cNvSpPr>
            <a:spLocks noGrp="1"/>
          </p:cNvSpPr>
          <p:nvPr>
            <p:ph type="body" sz="quarter" idx="12"/>
          </p:nvPr>
        </p:nvSpPr>
        <p:spPr/>
        <p:txBody>
          <a:bodyPr/>
          <a:lstStyle/>
          <a:p>
            <a:r>
              <a:rPr lang="en-US" dirty="0"/>
              <a:t>Lesson 1:</a:t>
            </a:r>
            <a:endParaRPr lang="en-GB" dirty="0"/>
          </a:p>
        </p:txBody>
      </p:sp>
      <p:pic>
        <p:nvPicPr>
          <p:cNvPr id="7" name="Picture 6" descr="A map of the world with different colors&#10;&#10;Description automatically generated">
            <a:extLst>
              <a:ext uri="{FF2B5EF4-FFF2-40B4-BE49-F238E27FC236}">
                <a16:creationId xmlns:a16="http://schemas.microsoft.com/office/drawing/2014/main" id="{73AC62A7-A7C1-16BC-FFAD-57F1F58ABA64}"/>
              </a:ext>
            </a:extLst>
          </p:cNvPr>
          <p:cNvPicPr>
            <a:picLocks noChangeAspect="1"/>
          </p:cNvPicPr>
          <p:nvPr/>
        </p:nvPicPr>
        <p:blipFill>
          <a:blip r:embed="rId5"/>
          <a:stretch>
            <a:fillRect/>
          </a:stretch>
        </p:blipFill>
        <p:spPr>
          <a:xfrm>
            <a:off x="2622746" y="2576883"/>
            <a:ext cx="6005601" cy="3419505"/>
          </a:xfrm>
          <a:prstGeom prst="rect">
            <a:avLst/>
          </a:prstGeom>
        </p:spPr>
      </p:pic>
    </p:spTree>
    <p:extLst>
      <p:ext uri="{BB962C8B-B14F-4D97-AF65-F5344CB8AC3E}">
        <p14:creationId xmlns:p14="http://schemas.microsoft.com/office/powerpoint/2010/main" val="3478783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C65F67-7DCD-85BE-EDE7-A1241F293C23}"/>
              </a:ext>
            </a:extLst>
          </p:cNvPr>
          <p:cNvSpPr>
            <a:spLocks noGrp="1"/>
          </p:cNvSpPr>
          <p:nvPr>
            <p:ph idx="1"/>
          </p:nvPr>
        </p:nvSpPr>
        <p:spPr>
          <a:xfrm>
            <a:off x="473075" y="1139725"/>
            <a:ext cx="10042525" cy="5299813"/>
          </a:xfrm>
        </p:spPr>
        <p:txBody>
          <a:bodyPr>
            <a:normAutofit/>
          </a:bodyPr>
          <a:lstStyle/>
          <a:p>
            <a:r>
              <a:rPr lang="en-GB" dirty="0">
                <a:solidFill>
                  <a:srgbClr val="221E1F"/>
                </a:solidFill>
                <a:effectLst/>
                <a:latin typeface="Century Gothic" panose="020B0502020202020204" pitchFamily="34" charset="0"/>
                <a:ea typeface="Calibri" panose="020F0502020204030204" pitchFamily="34" charset="0"/>
                <a:cs typeface="Century Gothic Pro"/>
              </a:rPr>
              <a:t>The British Empire began in the 16th century. Companies such as the East India Trading Company began forming trading posts and settlements overseas. In the 17th and 18th centuries, the British Empire mainly controlled its </a:t>
            </a:r>
            <a:r>
              <a:rPr lang="en-GB" b="1" dirty="0">
                <a:solidFill>
                  <a:srgbClr val="221E1F"/>
                </a:solidFill>
                <a:effectLst/>
                <a:latin typeface="Century Gothic" panose="020B0502020202020204" pitchFamily="34" charset="0"/>
                <a:ea typeface="Calibri" panose="020F0502020204030204" pitchFamily="34" charset="0"/>
                <a:cs typeface="Century Gothic Pro"/>
              </a:rPr>
              <a:t>colonies</a:t>
            </a:r>
            <a:r>
              <a:rPr lang="en-GB" dirty="0">
                <a:solidFill>
                  <a:srgbClr val="221E1F"/>
                </a:solidFill>
                <a:effectLst/>
                <a:latin typeface="Century Gothic" panose="020B0502020202020204" pitchFamily="34" charset="0"/>
                <a:ea typeface="Calibri" panose="020F0502020204030204" pitchFamily="34" charset="0"/>
                <a:cs typeface="Century Gothic Pro"/>
              </a:rPr>
              <a:t> through trade. Later, the British took more direct political control. </a:t>
            </a:r>
            <a:endParaRPr lang="en-GB"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en-GB" dirty="0">
                <a:effectLst/>
                <a:latin typeface="Century Gothic" panose="020B0502020202020204" pitchFamily="34" charset="0"/>
                <a:ea typeface="Calibri" panose="020F0502020204030204" pitchFamily="34" charset="0"/>
              </a:rPr>
              <a:t> </a:t>
            </a:r>
          </a:p>
        </p:txBody>
      </p:sp>
      <p:sp>
        <p:nvSpPr>
          <p:cNvPr id="7" name="Title 6">
            <a:extLst>
              <a:ext uri="{FF2B5EF4-FFF2-40B4-BE49-F238E27FC236}">
                <a16:creationId xmlns:a16="http://schemas.microsoft.com/office/drawing/2014/main" id="{F80A3FD3-0D48-C725-5C5C-E19AE8F09CA4}"/>
              </a:ext>
            </a:extLst>
          </p:cNvPr>
          <p:cNvSpPr>
            <a:spLocks noGrp="1"/>
          </p:cNvSpPr>
          <p:nvPr>
            <p:ph type="title"/>
          </p:nvPr>
        </p:nvSpPr>
        <p:spPr/>
        <p:txBody>
          <a:bodyPr/>
          <a:lstStyle/>
          <a:p>
            <a:r>
              <a:rPr lang="en-GB" dirty="0"/>
              <a:t>How was it a ‘world’ war?</a:t>
            </a:r>
          </a:p>
        </p:txBody>
      </p:sp>
      <p:sp>
        <p:nvSpPr>
          <p:cNvPr id="4" name="Text Placeholder 3">
            <a:extLst>
              <a:ext uri="{FF2B5EF4-FFF2-40B4-BE49-F238E27FC236}">
                <a16:creationId xmlns:a16="http://schemas.microsoft.com/office/drawing/2014/main" id="{94435BF5-9373-670F-ED60-C79F22C9BC3F}"/>
              </a:ext>
            </a:extLst>
          </p:cNvPr>
          <p:cNvSpPr>
            <a:spLocks noGrp="1"/>
          </p:cNvSpPr>
          <p:nvPr>
            <p:ph type="body" sz="quarter" idx="10"/>
          </p:nvPr>
        </p:nvSpPr>
        <p:spPr/>
        <p:txBody>
          <a:bodyPr/>
          <a:lstStyle/>
          <a:p>
            <a:r>
              <a:rPr lang="en-US" dirty="0"/>
              <a:t>Lesson 1:</a:t>
            </a:r>
            <a:endParaRPr lang="en-GB" dirty="0"/>
          </a:p>
        </p:txBody>
      </p:sp>
      <p:pic>
        <p:nvPicPr>
          <p:cNvPr id="8" name="Picture 7" descr="A map of the world with different colors&#10;&#10;Description automatically generated">
            <a:extLst>
              <a:ext uri="{FF2B5EF4-FFF2-40B4-BE49-F238E27FC236}">
                <a16:creationId xmlns:a16="http://schemas.microsoft.com/office/drawing/2014/main" id="{1F5A5F82-CF11-612F-A3B8-91BB65695DBB}"/>
              </a:ext>
            </a:extLst>
          </p:cNvPr>
          <p:cNvPicPr>
            <a:picLocks noChangeAspect="1"/>
          </p:cNvPicPr>
          <p:nvPr/>
        </p:nvPicPr>
        <p:blipFill>
          <a:blip r:embed="rId3"/>
          <a:stretch>
            <a:fillRect/>
          </a:stretch>
        </p:blipFill>
        <p:spPr>
          <a:xfrm>
            <a:off x="2976979" y="3607106"/>
            <a:ext cx="5325662" cy="3032358"/>
          </a:xfrm>
          <a:prstGeom prst="rect">
            <a:avLst/>
          </a:prstGeom>
        </p:spPr>
      </p:pic>
    </p:spTree>
    <p:extLst>
      <p:ext uri="{BB962C8B-B14F-4D97-AF65-F5344CB8AC3E}">
        <p14:creationId xmlns:p14="http://schemas.microsoft.com/office/powerpoint/2010/main" val="1994900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C65F67-7DCD-85BE-EDE7-A1241F293C23}"/>
              </a:ext>
            </a:extLst>
          </p:cNvPr>
          <p:cNvSpPr>
            <a:spLocks noGrp="1"/>
          </p:cNvSpPr>
          <p:nvPr>
            <p:ph idx="1"/>
          </p:nvPr>
        </p:nvSpPr>
        <p:spPr/>
        <p:txBody>
          <a:bodyPr>
            <a:noAutofit/>
          </a:bodyPr>
          <a:lstStyle/>
          <a:p>
            <a:pPr>
              <a:lnSpc>
                <a:spcPct val="107000"/>
              </a:lnSpc>
              <a:spcAft>
                <a:spcPts val="800"/>
              </a:spcAft>
            </a:pPr>
            <a:r>
              <a:rPr lang="en-GB" dirty="0">
                <a:solidFill>
                  <a:srgbClr val="221E1F"/>
                </a:solidFill>
                <a:effectLst/>
                <a:latin typeface="Century Gothic" panose="020B0502020202020204" pitchFamily="34" charset="0"/>
                <a:ea typeface="Times New Roman" panose="02020603050405020304" pitchFamily="18" charset="0"/>
                <a:cs typeface="Century Gothic Pro"/>
              </a:rPr>
              <a:t>With Britain’s entry into the war, its </a:t>
            </a:r>
            <a:r>
              <a:rPr lang="en-GB">
                <a:solidFill>
                  <a:srgbClr val="221E1F"/>
                </a:solidFill>
                <a:effectLst/>
                <a:latin typeface="Century Gothic" panose="020B0502020202020204" pitchFamily="34" charset="0"/>
                <a:ea typeface="Times New Roman" panose="02020603050405020304" pitchFamily="18" charset="0"/>
                <a:cs typeface="Century Gothic Pro"/>
              </a:rPr>
              <a:t>colonies provided </a:t>
            </a:r>
            <a:r>
              <a:rPr lang="en-GB" dirty="0">
                <a:solidFill>
                  <a:srgbClr val="221E1F"/>
                </a:solidFill>
                <a:effectLst/>
                <a:latin typeface="Century Gothic" panose="020B0502020202020204" pitchFamily="34" charset="0"/>
                <a:ea typeface="Times New Roman" panose="02020603050405020304" pitchFamily="18" charset="0"/>
                <a:cs typeface="Century Gothic Pro"/>
              </a:rPr>
              <a:t>military and financial help in the form of supplies (such as food) and soldiers. In 1914, Britain had the largest empire and ruled over as many as 56 colonies. The British Royal Navy was also the largest in the world.</a:t>
            </a:r>
            <a:endParaRPr lang="en-GB" dirty="0">
              <a:effectLst/>
              <a:latin typeface="Century Gothic" panose="020B0502020202020204" pitchFamily="34" charset="0"/>
              <a:ea typeface="Times New Roman" panose="02020603050405020304" pitchFamily="18" charset="0"/>
            </a:endParaRPr>
          </a:p>
        </p:txBody>
      </p:sp>
      <p:sp>
        <p:nvSpPr>
          <p:cNvPr id="7" name="Title 6">
            <a:extLst>
              <a:ext uri="{FF2B5EF4-FFF2-40B4-BE49-F238E27FC236}">
                <a16:creationId xmlns:a16="http://schemas.microsoft.com/office/drawing/2014/main" id="{F80A3FD3-0D48-C725-5C5C-E19AE8F09CA4}"/>
              </a:ext>
            </a:extLst>
          </p:cNvPr>
          <p:cNvSpPr>
            <a:spLocks noGrp="1"/>
          </p:cNvSpPr>
          <p:nvPr>
            <p:ph type="title"/>
          </p:nvPr>
        </p:nvSpPr>
        <p:spPr/>
        <p:txBody>
          <a:bodyPr/>
          <a:lstStyle/>
          <a:p>
            <a:r>
              <a:rPr lang="en-GB" dirty="0"/>
              <a:t>How was it a ‘world’ war?</a:t>
            </a:r>
          </a:p>
        </p:txBody>
      </p:sp>
      <p:sp>
        <p:nvSpPr>
          <p:cNvPr id="4" name="Text Placeholder 3">
            <a:extLst>
              <a:ext uri="{FF2B5EF4-FFF2-40B4-BE49-F238E27FC236}">
                <a16:creationId xmlns:a16="http://schemas.microsoft.com/office/drawing/2014/main" id="{294E8873-F214-5830-D917-4D991B453463}"/>
              </a:ext>
            </a:extLst>
          </p:cNvPr>
          <p:cNvSpPr>
            <a:spLocks noGrp="1"/>
          </p:cNvSpPr>
          <p:nvPr>
            <p:ph type="body" sz="quarter" idx="10"/>
          </p:nvPr>
        </p:nvSpPr>
        <p:spPr/>
        <p:txBody>
          <a:bodyPr/>
          <a:lstStyle/>
          <a:p>
            <a:r>
              <a:rPr lang="en-US" dirty="0"/>
              <a:t>Lesson 1:</a:t>
            </a:r>
            <a:endParaRPr lang="en-GB" dirty="0"/>
          </a:p>
        </p:txBody>
      </p:sp>
      <p:pic>
        <p:nvPicPr>
          <p:cNvPr id="8" name="Picture 7">
            <a:extLst>
              <a:ext uri="{FF2B5EF4-FFF2-40B4-BE49-F238E27FC236}">
                <a16:creationId xmlns:a16="http://schemas.microsoft.com/office/drawing/2014/main" id="{B57045D0-6B82-320A-9FA2-D89E94B6C4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9940" y="3429000"/>
            <a:ext cx="4939739" cy="3117265"/>
          </a:xfrm>
          <a:prstGeom prst="rect">
            <a:avLst/>
          </a:prstGeom>
        </p:spPr>
      </p:pic>
    </p:spTree>
    <p:extLst>
      <p:ext uri="{BB962C8B-B14F-4D97-AF65-F5344CB8AC3E}">
        <p14:creationId xmlns:p14="http://schemas.microsoft.com/office/powerpoint/2010/main" val="2846603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19D94-7075-F9D1-9051-B4A38FC6E40F}"/>
              </a:ext>
            </a:extLst>
          </p:cNvPr>
          <p:cNvSpPr>
            <a:spLocks noGrp="1"/>
          </p:cNvSpPr>
          <p:nvPr>
            <p:ph type="title"/>
          </p:nvPr>
        </p:nvSpPr>
        <p:spPr/>
        <p:txBody>
          <a:bodyPr/>
          <a:lstStyle/>
          <a:p>
            <a:r>
              <a:rPr lang="en-GB" dirty="0"/>
              <a:t>Analysing a source</a:t>
            </a:r>
          </a:p>
        </p:txBody>
      </p:sp>
      <p:sp>
        <p:nvSpPr>
          <p:cNvPr id="8" name="Text Placeholder 7">
            <a:extLst>
              <a:ext uri="{FF2B5EF4-FFF2-40B4-BE49-F238E27FC236}">
                <a16:creationId xmlns:a16="http://schemas.microsoft.com/office/drawing/2014/main" id="{CE4667C4-8D7E-FD82-B77A-AB55D8BC1E8B}"/>
              </a:ext>
            </a:extLst>
          </p:cNvPr>
          <p:cNvSpPr>
            <a:spLocks noGrp="1"/>
          </p:cNvSpPr>
          <p:nvPr>
            <p:ph type="body" sz="quarter" idx="10"/>
          </p:nvPr>
        </p:nvSpPr>
        <p:spPr/>
        <p:txBody>
          <a:bodyPr/>
          <a:lstStyle/>
          <a:p>
            <a:r>
              <a:rPr lang="en-US" dirty="0"/>
              <a:t>Lesson 1:</a:t>
            </a:r>
            <a:endParaRPr lang="en-GB" dirty="0"/>
          </a:p>
        </p:txBody>
      </p:sp>
      <p:grpSp>
        <p:nvGrpSpPr>
          <p:cNvPr id="9" name="Group 8">
            <a:extLst>
              <a:ext uri="{FF2B5EF4-FFF2-40B4-BE49-F238E27FC236}">
                <a16:creationId xmlns:a16="http://schemas.microsoft.com/office/drawing/2014/main" id="{DEDEB820-CC19-28D5-8E07-BE43F50C6948}"/>
              </a:ext>
            </a:extLst>
          </p:cNvPr>
          <p:cNvGrpSpPr/>
          <p:nvPr/>
        </p:nvGrpSpPr>
        <p:grpSpPr>
          <a:xfrm>
            <a:off x="473075" y="1191994"/>
            <a:ext cx="5622925" cy="1161000"/>
            <a:chOff x="473075" y="1202097"/>
            <a:chExt cx="5622925" cy="1161000"/>
          </a:xfrm>
        </p:grpSpPr>
        <p:sp>
          <p:nvSpPr>
            <p:cNvPr id="14" name="Rounded Rectangle 13">
              <a:extLst>
                <a:ext uri="{FF2B5EF4-FFF2-40B4-BE49-F238E27FC236}">
                  <a16:creationId xmlns:a16="http://schemas.microsoft.com/office/drawing/2014/main" id="{D5229C29-461A-78A3-57E7-EA0D87A52275}"/>
                </a:ext>
              </a:extLst>
            </p:cNvPr>
            <p:cNvSpPr/>
            <p:nvPr/>
          </p:nvSpPr>
          <p:spPr>
            <a:xfrm>
              <a:off x="915332" y="1463097"/>
              <a:ext cx="518066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r>
                <a:rPr lang="en-GB" sz="2400" dirty="0">
                  <a:solidFill>
                    <a:schemeClr val="tx1"/>
                  </a:solidFill>
                  <a:latin typeface="Century Gothic" panose="020B0502020202020204" pitchFamily="34" charset="0"/>
                </a:rPr>
                <a:t> </a:t>
              </a:r>
            </a:p>
          </p:txBody>
        </p:sp>
        <p:sp>
          <p:nvSpPr>
            <p:cNvPr id="5" name="Content Placeholder 2">
              <a:extLst>
                <a:ext uri="{FF2B5EF4-FFF2-40B4-BE49-F238E27FC236}">
                  <a16:creationId xmlns:a16="http://schemas.microsoft.com/office/drawing/2014/main" id="{484AB080-3F13-0D8F-455A-CE6AA4E9BCBF}"/>
                </a:ext>
              </a:extLst>
            </p:cNvPr>
            <p:cNvSpPr txBox="1">
              <a:spLocks/>
            </p:cNvSpPr>
            <p:nvPr/>
          </p:nvSpPr>
          <p:spPr>
            <a:xfrm>
              <a:off x="473075" y="1202097"/>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latin typeface="Century Gothic" panose="020B0502020202020204" pitchFamily="34" charset="0"/>
                </a:rPr>
                <a:t>Who?</a:t>
              </a:r>
            </a:p>
          </p:txBody>
        </p:sp>
      </p:grpSp>
      <p:grpSp>
        <p:nvGrpSpPr>
          <p:cNvPr id="10" name="Group 9">
            <a:extLst>
              <a:ext uri="{FF2B5EF4-FFF2-40B4-BE49-F238E27FC236}">
                <a16:creationId xmlns:a16="http://schemas.microsoft.com/office/drawing/2014/main" id="{CC1913E5-3FAE-9DB0-9E6F-C2CD5E53D41C}"/>
              </a:ext>
            </a:extLst>
          </p:cNvPr>
          <p:cNvGrpSpPr/>
          <p:nvPr/>
        </p:nvGrpSpPr>
        <p:grpSpPr>
          <a:xfrm>
            <a:off x="473075" y="2597669"/>
            <a:ext cx="5622925" cy="1161000"/>
            <a:chOff x="473075" y="2607772"/>
            <a:chExt cx="5622925" cy="1161000"/>
          </a:xfrm>
        </p:grpSpPr>
        <p:sp>
          <p:nvSpPr>
            <p:cNvPr id="16" name="Rounded Rectangle 13">
              <a:extLst>
                <a:ext uri="{FF2B5EF4-FFF2-40B4-BE49-F238E27FC236}">
                  <a16:creationId xmlns:a16="http://schemas.microsoft.com/office/drawing/2014/main" id="{BA45C7E1-5682-82E0-4B41-360C50753FF5}"/>
                </a:ext>
              </a:extLst>
            </p:cNvPr>
            <p:cNvSpPr/>
            <p:nvPr/>
          </p:nvSpPr>
          <p:spPr>
            <a:xfrm>
              <a:off x="915332" y="2868772"/>
              <a:ext cx="518066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r>
                <a:rPr lang="en-GB" sz="2400" dirty="0">
                  <a:solidFill>
                    <a:schemeClr val="tx1"/>
                  </a:solidFill>
                  <a:latin typeface="Century Gothic" panose="020B0502020202020204" pitchFamily="34" charset="0"/>
                </a:rPr>
                <a:t> </a:t>
              </a:r>
            </a:p>
          </p:txBody>
        </p:sp>
        <p:sp>
          <p:nvSpPr>
            <p:cNvPr id="17" name="Content Placeholder 2">
              <a:extLst>
                <a:ext uri="{FF2B5EF4-FFF2-40B4-BE49-F238E27FC236}">
                  <a16:creationId xmlns:a16="http://schemas.microsoft.com/office/drawing/2014/main" id="{05438313-96D7-00C5-53A2-80542882CDC8}"/>
                </a:ext>
              </a:extLst>
            </p:cNvPr>
            <p:cNvSpPr txBox="1">
              <a:spLocks/>
            </p:cNvSpPr>
            <p:nvPr/>
          </p:nvSpPr>
          <p:spPr>
            <a:xfrm>
              <a:off x="473075" y="2607772"/>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latin typeface="Century Gothic" panose="020B0502020202020204" pitchFamily="34" charset="0"/>
                </a:rPr>
                <a:t>Where?</a:t>
              </a:r>
            </a:p>
          </p:txBody>
        </p:sp>
      </p:grpSp>
      <p:grpSp>
        <p:nvGrpSpPr>
          <p:cNvPr id="11" name="Group 10">
            <a:extLst>
              <a:ext uri="{FF2B5EF4-FFF2-40B4-BE49-F238E27FC236}">
                <a16:creationId xmlns:a16="http://schemas.microsoft.com/office/drawing/2014/main" id="{CCAA33CA-53B2-D192-94CD-9608EDE62BD6}"/>
              </a:ext>
            </a:extLst>
          </p:cNvPr>
          <p:cNvGrpSpPr/>
          <p:nvPr/>
        </p:nvGrpSpPr>
        <p:grpSpPr>
          <a:xfrm>
            <a:off x="473075" y="4003344"/>
            <a:ext cx="5622925" cy="1161000"/>
            <a:chOff x="473075" y="4013447"/>
            <a:chExt cx="5622925" cy="1161000"/>
          </a:xfrm>
        </p:grpSpPr>
        <p:sp>
          <p:nvSpPr>
            <p:cNvPr id="19" name="Rounded Rectangle 13">
              <a:extLst>
                <a:ext uri="{FF2B5EF4-FFF2-40B4-BE49-F238E27FC236}">
                  <a16:creationId xmlns:a16="http://schemas.microsoft.com/office/drawing/2014/main" id="{9E395AAA-1CA5-A95E-605A-1F75C6899A15}"/>
                </a:ext>
              </a:extLst>
            </p:cNvPr>
            <p:cNvSpPr/>
            <p:nvPr/>
          </p:nvSpPr>
          <p:spPr>
            <a:xfrm>
              <a:off x="915332" y="4274447"/>
              <a:ext cx="518066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r>
                <a:rPr lang="en-GB" sz="2400" dirty="0">
                  <a:solidFill>
                    <a:schemeClr val="tx1"/>
                  </a:solidFill>
                  <a:latin typeface="Century Gothic" panose="020B0502020202020204" pitchFamily="34" charset="0"/>
                </a:rPr>
                <a:t> </a:t>
              </a:r>
            </a:p>
          </p:txBody>
        </p:sp>
        <p:sp>
          <p:nvSpPr>
            <p:cNvPr id="20" name="Content Placeholder 2">
              <a:extLst>
                <a:ext uri="{FF2B5EF4-FFF2-40B4-BE49-F238E27FC236}">
                  <a16:creationId xmlns:a16="http://schemas.microsoft.com/office/drawing/2014/main" id="{B7AE7746-BBC7-C1BC-F713-EE15480B87BE}"/>
                </a:ext>
              </a:extLst>
            </p:cNvPr>
            <p:cNvSpPr txBox="1">
              <a:spLocks/>
            </p:cNvSpPr>
            <p:nvPr/>
          </p:nvSpPr>
          <p:spPr>
            <a:xfrm>
              <a:off x="473075" y="4013447"/>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latin typeface="Century Gothic" panose="020B0502020202020204" pitchFamily="34" charset="0"/>
                </a:rPr>
                <a:t>What?</a:t>
              </a:r>
            </a:p>
          </p:txBody>
        </p:sp>
      </p:grpSp>
      <p:grpSp>
        <p:nvGrpSpPr>
          <p:cNvPr id="12" name="Group 11">
            <a:extLst>
              <a:ext uri="{FF2B5EF4-FFF2-40B4-BE49-F238E27FC236}">
                <a16:creationId xmlns:a16="http://schemas.microsoft.com/office/drawing/2014/main" id="{A83DFBB6-79FD-7376-75C6-35AAB83E1CDF}"/>
              </a:ext>
            </a:extLst>
          </p:cNvPr>
          <p:cNvGrpSpPr/>
          <p:nvPr/>
        </p:nvGrpSpPr>
        <p:grpSpPr>
          <a:xfrm>
            <a:off x="473075" y="5409018"/>
            <a:ext cx="5622925" cy="1161000"/>
            <a:chOff x="473075" y="5419121"/>
            <a:chExt cx="5622925" cy="1161000"/>
          </a:xfrm>
        </p:grpSpPr>
        <p:sp>
          <p:nvSpPr>
            <p:cNvPr id="22" name="Rounded Rectangle 13">
              <a:extLst>
                <a:ext uri="{FF2B5EF4-FFF2-40B4-BE49-F238E27FC236}">
                  <a16:creationId xmlns:a16="http://schemas.microsoft.com/office/drawing/2014/main" id="{3EF844A1-B45A-596A-278E-098004512DDC}"/>
                </a:ext>
              </a:extLst>
            </p:cNvPr>
            <p:cNvSpPr/>
            <p:nvPr/>
          </p:nvSpPr>
          <p:spPr>
            <a:xfrm>
              <a:off x="915332" y="5680121"/>
              <a:ext cx="518066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r>
                <a:rPr lang="en-GB" sz="2400" dirty="0">
                  <a:solidFill>
                    <a:schemeClr val="tx1"/>
                  </a:solidFill>
                  <a:latin typeface="Century Gothic" panose="020B0502020202020204" pitchFamily="34" charset="0"/>
                </a:rPr>
                <a:t> </a:t>
              </a:r>
            </a:p>
          </p:txBody>
        </p:sp>
        <p:sp>
          <p:nvSpPr>
            <p:cNvPr id="23" name="Content Placeholder 2">
              <a:extLst>
                <a:ext uri="{FF2B5EF4-FFF2-40B4-BE49-F238E27FC236}">
                  <a16:creationId xmlns:a16="http://schemas.microsoft.com/office/drawing/2014/main" id="{EC3EABA6-FF50-177D-5A3C-2542B0ED698F}"/>
                </a:ext>
              </a:extLst>
            </p:cNvPr>
            <p:cNvSpPr txBox="1">
              <a:spLocks/>
            </p:cNvSpPr>
            <p:nvPr/>
          </p:nvSpPr>
          <p:spPr>
            <a:xfrm>
              <a:off x="473075" y="5419121"/>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latin typeface="Century Gothic" panose="020B0502020202020204" pitchFamily="34" charset="0"/>
                </a:rPr>
                <a:t>Why?</a:t>
              </a:r>
            </a:p>
          </p:txBody>
        </p:sp>
      </p:grpSp>
      <p:pic>
        <p:nvPicPr>
          <p:cNvPr id="7" name="Picture 6">
            <a:extLst>
              <a:ext uri="{FF2B5EF4-FFF2-40B4-BE49-F238E27FC236}">
                <a16:creationId xmlns:a16="http://schemas.microsoft.com/office/drawing/2014/main" id="{4CA47A6B-9FA2-9B96-0FBF-8CABA53E84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2769" y="1191994"/>
            <a:ext cx="3663775" cy="5601568"/>
          </a:xfrm>
          <a:prstGeom prst="rect">
            <a:avLst/>
          </a:prstGeom>
        </p:spPr>
      </p:pic>
    </p:spTree>
    <p:extLst>
      <p:ext uri="{BB962C8B-B14F-4D97-AF65-F5344CB8AC3E}">
        <p14:creationId xmlns:p14="http://schemas.microsoft.com/office/powerpoint/2010/main" val="122478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19D94-7075-F9D1-9051-B4A38FC6E40F}"/>
              </a:ext>
            </a:extLst>
          </p:cNvPr>
          <p:cNvSpPr>
            <a:spLocks noGrp="1"/>
          </p:cNvSpPr>
          <p:nvPr>
            <p:ph type="title"/>
          </p:nvPr>
        </p:nvSpPr>
        <p:spPr/>
        <p:txBody>
          <a:bodyPr/>
          <a:lstStyle/>
          <a:p>
            <a:r>
              <a:rPr lang="en-GB" dirty="0"/>
              <a:t>Analysing a source</a:t>
            </a:r>
          </a:p>
        </p:txBody>
      </p:sp>
      <p:sp>
        <p:nvSpPr>
          <p:cNvPr id="8" name="Text Placeholder 7">
            <a:extLst>
              <a:ext uri="{FF2B5EF4-FFF2-40B4-BE49-F238E27FC236}">
                <a16:creationId xmlns:a16="http://schemas.microsoft.com/office/drawing/2014/main" id="{1249EDD5-8839-80E0-2536-825E01B59E03}"/>
              </a:ext>
            </a:extLst>
          </p:cNvPr>
          <p:cNvSpPr>
            <a:spLocks noGrp="1"/>
          </p:cNvSpPr>
          <p:nvPr>
            <p:ph type="body" sz="quarter" idx="10"/>
          </p:nvPr>
        </p:nvSpPr>
        <p:spPr/>
        <p:txBody>
          <a:bodyPr/>
          <a:lstStyle/>
          <a:p>
            <a:r>
              <a:rPr lang="en-US" dirty="0"/>
              <a:t>Lesson 1:</a:t>
            </a:r>
            <a:endParaRPr lang="en-GB" dirty="0"/>
          </a:p>
        </p:txBody>
      </p:sp>
      <p:grpSp>
        <p:nvGrpSpPr>
          <p:cNvPr id="9" name="Group 8">
            <a:extLst>
              <a:ext uri="{FF2B5EF4-FFF2-40B4-BE49-F238E27FC236}">
                <a16:creationId xmlns:a16="http://schemas.microsoft.com/office/drawing/2014/main" id="{0ACC9F7E-2622-9017-E4F6-DEF736B797FD}"/>
              </a:ext>
            </a:extLst>
          </p:cNvPr>
          <p:cNvGrpSpPr/>
          <p:nvPr/>
        </p:nvGrpSpPr>
        <p:grpSpPr>
          <a:xfrm>
            <a:off x="473075" y="1084729"/>
            <a:ext cx="5622925" cy="1251385"/>
            <a:chOff x="473075" y="1111712"/>
            <a:chExt cx="5622925" cy="1251385"/>
          </a:xfrm>
        </p:grpSpPr>
        <p:sp>
          <p:nvSpPr>
            <p:cNvPr id="10" name="Rounded Rectangle 13">
              <a:extLst>
                <a:ext uri="{FF2B5EF4-FFF2-40B4-BE49-F238E27FC236}">
                  <a16:creationId xmlns:a16="http://schemas.microsoft.com/office/drawing/2014/main" id="{8D39678D-422F-BFCA-02EA-8BFD02D0DB45}"/>
                </a:ext>
              </a:extLst>
            </p:cNvPr>
            <p:cNvSpPr/>
            <p:nvPr/>
          </p:nvSpPr>
          <p:spPr>
            <a:xfrm>
              <a:off x="915332" y="1463097"/>
              <a:ext cx="518066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indent="-342900" algn="l">
                <a:lnSpc>
                  <a:spcPct val="100000"/>
                </a:lnSpc>
                <a:buFont typeface="Arial" panose="020B0604020202020204" pitchFamily="34" charset="0"/>
                <a:buChar char="•"/>
              </a:pPr>
              <a:r>
                <a:rPr lang="en-GB" sz="2600" dirty="0">
                  <a:solidFill>
                    <a:schemeClr val="tx1"/>
                  </a:solidFill>
                  <a:latin typeface="Century Gothic" panose="020B0502020202020204" pitchFamily="34" charset="0"/>
                </a:rPr>
                <a:t> People from the British Empire colonies.</a:t>
              </a:r>
            </a:p>
          </p:txBody>
        </p:sp>
        <p:sp>
          <p:nvSpPr>
            <p:cNvPr id="11" name="Content Placeholder 2">
              <a:extLst>
                <a:ext uri="{FF2B5EF4-FFF2-40B4-BE49-F238E27FC236}">
                  <a16:creationId xmlns:a16="http://schemas.microsoft.com/office/drawing/2014/main" id="{533581BA-4DE2-8531-7815-31EAD7736F48}"/>
                </a:ext>
              </a:extLst>
            </p:cNvPr>
            <p:cNvSpPr txBox="1">
              <a:spLocks/>
            </p:cNvSpPr>
            <p:nvPr/>
          </p:nvSpPr>
          <p:spPr>
            <a:xfrm>
              <a:off x="473075" y="1111712"/>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latin typeface="Century Gothic" panose="020B0502020202020204" pitchFamily="34" charset="0"/>
                </a:rPr>
                <a:t>Who?</a:t>
              </a:r>
            </a:p>
          </p:txBody>
        </p:sp>
      </p:grpSp>
      <p:grpSp>
        <p:nvGrpSpPr>
          <p:cNvPr id="16" name="Group 15">
            <a:extLst>
              <a:ext uri="{FF2B5EF4-FFF2-40B4-BE49-F238E27FC236}">
                <a16:creationId xmlns:a16="http://schemas.microsoft.com/office/drawing/2014/main" id="{B50C04ED-AAB9-496E-9299-1ECBF9B8F34B}"/>
              </a:ext>
            </a:extLst>
          </p:cNvPr>
          <p:cNvGrpSpPr/>
          <p:nvPr/>
        </p:nvGrpSpPr>
        <p:grpSpPr>
          <a:xfrm>
            <a:off x="473075" y="2500914"/>
            <a:ext cx="5622925" cy="1240875"/>
            <a:chOff x="473075" y="2527897"/>
            <a:chExt cx="5622925" cy="1240875"/>
          </a:xfrm>
        </p:grpSpPr>
        <p:sp>
          <p:nvSpPr>
            <p:cNvPr id="17" name="Rounded Rectangle 13">
              <a:extLst>
                <a:ext uri="{FF2B5EF4-FFF2-40B4-BE49-F238E27FC236}">
                  <a16:creationId xmlns:a16="http://schemas.microsoft.com/office/drawing/2014/main" id="{89F37524-21EA-A31E-DFB0-579F30AFDF56}"/>
                </a:ext>
              </a:extLst>
            </p:cNvPr>
            <p:cNvSpPr/>
            <p:nvPr/>
          </p:nvSpPr>
          <p:spPr>
            <a:xfrm>
              <a:off x="915332" y="2868772"/>
              <a:ext cx="518066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indent="-342900" algn="l">
                <a:lnSpc>
                  <a:spcPct val="100000"/>
                </a:lnSpc>
                <a:buFont typeface="Arial" panose="020B0604020202020204" pitchFamily="34" charset="0"/>
                <a:buChar char="•"/>
              </a:pPr>
              <a:r>
                <a:rPr lang="en-GB" sz="2600" dirty="0">
                  <a:solidFill>
                    <a:schemeClr val="tx1"/>
                  </a:solidFill>
                  <a:latin typeface="Century Gothic" panose="020B0502020202020204" pitchFamily="34" charset="0"/>
                </a:rPr>
                <a:t> Australia, Canada, India, and New Zealand.</a:t>
              </a:r>
            </a:p>
          </p:txBody>
        </p:sp>
        <p:sp>
          <p:nvSpPr>
            <p:cNvPr id="18" name="Content Placeholder 2">
              <a:extLst>
                <a:ext uri="{FF2B5EF4-FFF2-40B4-BE49-F238E27FC236}">
                  <a16:creationId xmlns:a16="http://schemas.microsoft.com/office/drawing/2014/main" id="{642AA07F-5A94-510E-5E68-7669FFEE3D9A}"/>
                </a:ext>
              </a:extLst>
            </p:cNvPr>
            <p:cNvSpPr txBox="1">
              <a:spLocks/>
            </p:cNvSpPr>
            <p:nvPr/>
          </p:nvSpPr>
          <p:spPr>
            <a:xfrm>
              <a:off x="473075" y="2527897"/>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latin typeface="Century Gothic" panose="020B0502020202020204" pitchFamily="34" charset="0"/>
                </a:rPr>
                <a:t>Where?</a:t>
              </a:r>
            </a:p>
          </p:txBody>
        </p:sp>
      </p:grpSp>
      <p:grpSp>
        <p:nvGrpSpPr>
          <p:cNvPr id="24" name="Group 23">
            <a:extLst>
              <a:ext uri="{FF2B5EF4-FFF2-40B4-BE49-F238E27FC236}">
                <a16:creationId xmlns:a16="http://schemas.microsoft.com/office/drawing/2014/main" id="{3DF70E35-9E99-DE04-E201-6E921811D205}"/>
              </a:ext>
            </a:extLst>
          </p:cNvPr>
          <p:cNvGrpSpPr/>
          <p:nvPr/>
        </p:nvGrpSpPr>
        <p:grpSpPr>
          <a:xfrm>
            <a:off x="473075" y="3986464"/>
            <a:ext cx="5622925" cy="1161000"/>
            <a:chOff x="473075" y="4013447"/>
            <a:chExt cx="5622925" cy="1161000"/>
          </a:xfrm>
        </p:grpSpPr>
        <p:sp>
          <p:nvSpPr>
            <p:cNvPr id="27" name="Rounded Rectangle 13">
              <a:extLst>
                <a:ext uri="{FF2B5EF4-FFF2-40B4-BE49-F238E27FC236}">
                  <a16:creationId xmlns:a16="http://schemas.microsoft.com/office/drawing/2014/main" id="{272CFE78-CF2C-9F64-0AAF-3440F059BDCE}"/>
                </a:ext>
              </a:extLst>
            </p:cNvPr>
            <p:cNvSpPr/>
            <p:nvPr/>
          </p:nvSpPr>
          <p:spPr>
            <a:xfrm>
              <a:off x="915332" y="4274447"/>
              <a:ext cx="518066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indent="-342900" algn="l">
                <a:lnSpc>
                  <a:spcPct val="100000"/>
                </a:lnSpc>
                <a:buFont typeface="Arial" panose="020B0604020202020204" pitchFamily="34" charset="0"/>
                <a:buChar char="•"/>
              </a:pPr>
              <a:r>
                <a:rPr lang="en-GB" sz="2600" dirty="0">
                  <a:solidFill>
                    <a:schemeClr val="tx1"/>
                  </a:solidFill>
                  <a:latin typeface="Century Gothic" panose="020B0502020202020204" pitchFamily="34" charset="0"/>
                </a:rPr>
                <a:t> Enlist in the British Army.</a:t>
              </a:r>
            </a:p>
          </p:txBody>
        </p:sp>
        <p:sp>
          <p:nvSpPr>
            <p:cNvPr id="28" name="Content Placeholder 2">
              <a:extLst>
                <a:ext uri="{FF2B5EF4-FFF2-40B4-BE49-F238E27FC236}">
                  <a16:creationId xmlns:a16="http://schemas.microsoft.com/office/drawing/2014/main" id="{E9F59CCC-B436-E323-B66E-73E598D28DD3}"/>
                </a:ext>
              </a:extLst>
            </p:cNvPr>
            <p:cNvSpPr txBox="1">
              <a:spLocks/>
            </p:cNvSpPr>
            <p:nvPr/>
          </p:nvSpPr>
          <p:spPr>
            <a:xfrm>
              <a:off x="473075" y="4013447"/>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latin typeface="Century Gothic" panose="020B0502020202020204" pitchFamily="34" charset="0"/>
                </a:rPr>
                <a:t>What?</a:t>
              </a:r>
            </a:p>
          </p:txBody>
        </p:sp>
      </p:grpSp>
      <p:grpSp>
        <p:nvGrpSpPr>
          <p:cNvPr id="29" name="Group 28">
            <a:extLst>
              <a:ext uri="{FF2B5EF4-FFF2-40B4-BE49-F238E27FC236}">
                <a16:creationId xmlns:a16="http://schemas.microsoft.com/office/drawing/2014/main" id="{7DAE8930-0463-D8F9-AF4B-E6DD96954710}"/>
              </a:ext>
            </a:extLst>
          </p:cNvPr>
          <p:cNvGrpSpPr/>
          <p:nvPr/>
        </p:nvGrpSpPr>
        <p:grpSpPr>
          <a:xfrm>
            <a:off x="473074" y="5251603"/>
            <a:ext cx="5622926" cy="1312046"/>
            <a:chOff x="473074" y="5268075"/>
            <a:chExt cx="5622926" cy="1312046"/>
          </a:xfrm>
        </p:grpSpPr>
        <p:sp>
          <p:nvSpPr>
            <p:cNvPr id="30" name="Rounded Rectangle 13">
              <a:extLst>
                <a:ext uri="{FF2B5EF4-FFF2-40B4-BE49-F238E27FC236}">
                  <a16:creationId xmlns:a16="http://schemas.microsoft.com/office/drawing/2014/main" id="{33327480-368B-A15B-44E5-7148BC476CCD}"/>
                </a:ext>
              </a:extLst>
            </p:cNvPr>
            <p:cNvSpPr/>
            <p:nvPr/>
          </p:nvSpPr>
          <p:spPr>
            <a:xfrm>
              <a:off x="915332" y="5680121"/>
              <a:ext cx="518066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indent="-342900" algn="l">
                <a:lnSpc>
                  <a:spcPct val="100000"/>
                </a:lnSpc>
                <a:buFont typeface="Arial" panose="020B0604020202020204" pitchFamily="34" charset="0"/>
                <a:buChar char="•"/>
              </a:pPr>
              <a:r>
                <a:rPr lang="en-GB" sz="2600" dirty="0">
                  <a:solidFill>
                    <a:schemeClr val="tx1"/>
                  </a:solidFill>
                  <a:latin typeface="Century Gothic" panose="020B0502020202020204" pitchFamily="34" charset="0"/>
                </a:rPr>
                <a:t> To fight against Germany and its allies.</a:t>
              </a:r>
            </a:p>
          </p:txBody>
        </p:sp>
        <p:sp>
          <p:nvSpPr>
            <p:cNvPr id="31" name="Content Placeholder 2">
              <a:extLst>
                <a:ext uri="{FF2B5EF4-FFF2-40B4-BE49-F238E27FC236}">
                  <a16:creationId xmlns:a16="http://schemas.microsoft.com/office/drawing/2014/main" id="{234FAF3C-A8CE-3D78-74FC-0CAA4E7BFD91}"/>
                </a:ext>
              </a:extLst>
            </p:cNvPr>
            <p:cNvSpPr txBox="1">
              <a:spLocks/>
            </p:cNvSpPr>
            <p:nvPr/>
          </p:nvSpPr>
          <p:spPr>
            <a:xfrm>
              <a:off x="473074" y="5268075"/>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latin typeface="Century Gothic" panose="020B0502020202020204" pitchFamily="34" charset="0"/>
                </a:rPr>
                <a:t>Why?</a:t>
              </a:r>
            </a:p>
          </p:txBody>
        </p:sp>
      </p:grpSp>
      <p:pic>
        <p:nvPicPr>
          <p:cNvPr id="2" name="Picture 1">
            <a:extLst>
              <a:ext uri="{FF2B5EF4-FFF2-40B4-BE49-F238E27FC236}">
                <a16:creationId xmlns:a16="http://schemas.microsoft.com/office/drawing/2014/main" id="{A741F675-845E-2A76-18E5-8F82372CAA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2769" y="1191994"/>
            <a:ext cx="3663775" cy="5601568"/>
          </a:xfrm>
          <a:prstGeom prst="rect">
            <a:avLst/>
          </a:prstGeom>
        </p:spPr>
      </p:pic>
    </p:spTree>
    <p:extLst>
      <p:ext uri="{BB962C8B-B14F-4D97-AF65-F5344CB8AC3E}">
        <p14:creationId xmlns:p14="http://schemas.microsoft.com/office/powerpoint/2010/main" val="1281486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1C77BE59-9685-B79D-2F0F-F12B985B162F}"/>
              </a:ext>
            </a:extLst>
          </p:cNvPr>
          <p:cNvSpPr>
            <a:spLocks noGrp="1"/>
          </p:cNvSpPr>
          <p:nvPr>
            <p:ph type="title"/>
          </p:nvPr>
        </p:nvSpPr>
        <p:spPr/>
        <p:txBody>
          <a:bodyPr>
            <a:noAutofit/>
          </a:bodyPr>
          <a:lstStyle/>
          <a:p>
            <a:r>
              <a:rPr lang="en-GB" sz="2600" dirty="0"/>
              <a:t>How did the First World War begin and why did Britain fight?</a:t>
            </a:r>
          </a:p>
        </p:txBody>
      </p:sp>
      <p:sp>
        <p:nvSpPr>
          <p:cNvPr id="2" name="Text Placeholder 1">
            <a:extLst>
              <a:ext uri="{FF2B5EF4-FFF2-40B4-BE49-F238E27FC236}">
                <a16:creationId xmlns:a16="http://schemas.microsoft.com/office/drawing/2014/main" id="{4EA510BA-6EEA-0672-10B8-028BF2B3B454}"/>
              </a:ext>
            </a:extLst>
          </p:cNvPr>
          <p:cNvSpPr>
            <a:spLocks noGrp="1"/>
          </p:cNvSpPr>
          <p:nvPr>
            <p:ph type="body" sz="quarter" idx="10"/>
          </p:nvPr>
        </p:nvSpPr>
        <p:spPr/>
        <p:txBody>
          <a:bodyPr/>
          <a:lstStyle/>
          <a:p>
            <a:r>
              <a:rPr lang="en-US" dirty="0"/>
              <a:t>Lesson 1:</a:t>
            </a:r>
            <a:endParaRPr lang="en-GB" dirty="0"/>
          </a:p>
        </p:txBody>
      </p:sp>
    </p:spTree>
    <p:extLst>
      <p:ext uri="{BB962C8B-B14F-4D97-AF65-F5344CB8AC3E}">
        <p14:creationId xmlns:p14="http://schemas.microsoft.com/office/powerpoint/2010/main" val="136997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2C39FF-C179-E42B-3525-31486FD2C91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10891" y="2210868"/>
            <a:ext cx="6080883" cy="4053922"/>
          </a:xfrm>
          <a:prstGeom prst="rect">
            <a:avLst/>
          </a:prstGeom>
        </p:spPr>
      </p:pic>
      <p:sp>
        <p:nvSpPr>
          <p:cNvPr id="4" name="Text Placeholder 3"/>
          <p:cNvSpPr>
            <a:spLocks noGrp="1"/>
          </p:cNvSpPr>
          <p:nvPr>
            <p:ph type="body" sz="quarter" idx="10"/>
          </p:nvPr>
        </p:nvSpPr>
        <p:spPr>
          <a:xfrm>
            <a:off x="309476" y="164578"/>
            <a:ext cx="5676342" cy="1391730"/>
          </a:xfrm>
          <a:prstGeom prst="wedgeRoundRectCallout">
            <a:avLst>
              <a:gd name="adj1" fmla="val -28661"/>
              <a:gd name="adj2" fmla="val 108583"/>
              <a:gd name="adj3" fmla="val 16667"/>
            </a:avLst>
          </a:prstGeom>
        </p:spPr>
        <p:txBody>
          <a:bodyPr/>
          <a:lstStyle/>
          <a:p>
            <a:r>
              <a:rPr lang="en-US" dirty="0"/>
              <a:t>What do you know about the First and Second World Wars?</a:t>
            </a:r>
          </a:p>
        </p:txBody>
      </p:sp>
      <p:sp>
        <p:nvSpPr>
          <p:cNvPr id="7" name="Text Placeholder 6">
            <a:extLst>
              <a:ext uri="{FF2B5EF4-FFF2-40B4-BE49-F238E27FC236}">
                <a16:creationId xmlns:a16="http://schemas.microsoft.com/office/drawing/2014/main" id="{9045C5E5-3E44-5FB0-D622-EFCC30253F80}"/>
              </a:ext>
            </a:extLst>
          </p:cNvPr>
          <p:cNvSpPr>
            <a:spLocks noGrp="1"/>
          </p:cNvSpPr>
          <p:nvPr>
            <p:ph type="body" sz="quarter" idx="12"/>
          </p:nvPr>
        </p:nvSpPr>
        <p:spPr/>
        <p:txBody>
          <a:bodyPr/>
          <a:lstStyle/>
          <a:p>
            <a:r>
              <a:rPr lang="en-US" dirty="0"/>
              <a:t>Lesson 1:</a:t>
            </a:r>
            <a:endParaRPr lang="en-GB" dirty="0"/>
          </a:p>
        </p:txBody>
      </p:sp>
      <p:sp>
        <p:nvSpPr>
          <p:cNvPr id="17" name="Text Placeholder 3">
            <a:extLst>
              <a:ext uri="{FF2B5EF4-FFF2-40B4-BE49-F238E27FC236}">
                <a16:creationId xmlns:a16="http://schemas.microsoft.com/office/drawing/2014/main" id="{6487AFC3-1E02-47EE-61F3-F6B7CF5A343E}"/>
              </a:ext>
            </a:extLst>
          </p:cNvPr>
          <p:cNvSpPr txBox="1">
            <a:spLocks/>
          </p:cNvSpPr>
          <p:nvPr/>
        </p:nvSpPr>
        <p:spPr>
          <a:xfrm>
            <a:off x="6490566" y="536668"/>
            <a:ext cx="3802416" cy="1147276"/>
          </a:xfrm>
          <a:prstGeom prst="wedgeRoundRectCallout">
            <a:avLst>
              <a:gd name="adj1" fmla="val 30830"/>
              <a:gd name="adj2" fmla="val 134622"/>
              <a:gd name="adj3" fmla="val 16667"/>
            </a:avLst>
          </a:prstGeom>
          <a:solidFill>
            <a:srgbClr val="EFE5F1"/>
          </a:solid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questions do you have?</a:t>
            </a:r>
          </a:p>
        </p:txBody>
      </p:sp>
      <p:pic>
        <p:nvPicPr>
          <p:cNvPr id="2" name="Picture 1" descr="A picture containing text&#10;&#10;Description automatically generated">
            <a:extLst>
              <a:ext uri="{FF2B5EF4-FFF2-40B4-BE49-F238E27FC236}">
                <a16:creationId xmlns:a16="http://schemas.microsoft.com/office/drawing/2014/main" id="{BEBCB5F5-4C1E-93ED-9ED3-C842CF58BA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760" y="2006145"/>
            <a:ext cx="2137001" cy="4687277"/>
          </a:xfrm>
          <a:prstGeom prst="rect">
            <a:avLst/>
          </a:prstGeom>
        </p:spPr>
      </p:pic>
      <p:pic>
        <p:nvPicPr>
          <p:cNvPr id="5" name="Picture 4">
            <a:extLst>
              <a:ext uri="{FF2B5EF4-FFF2-40B4-BE49-F238E27FC236}">
                <a16:creationId xmlns:a16="http://schemas.microsoft.com/office/drawing/2014/main" id="{72CD0B2F-CF1A-96CA-4C2B-DEA3CFFD594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169902" y="2370067"/>
            <a:ext cx="3132575" cy="4446763"/>
          </a:xfrm>
          <a:prstGeom prst="rect">
            <a:avLst/>
          </a:prstGeom>
        </p:spPr>
      </p:pic>
    </p:spTree>
    <p:extLst>
      <p:ext uri="{BB962C8B-B14F-4D97-AF65-F5344CB8AC3E}">
        <p14:creationId xmlns:p14="http://schemas.microsoft.com/office/powerpoint/2010/main" val="1433020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23388D2B-AB38-4C5D-89F1-E9D02918103B}"/>
              </a:ext>
            </a:extLst>
          </p:cNvPr>
          <p:cNvSpPr>
            <a:spLocks noGrp="1"/>
          </p:cNvSpPr>
          <p:nvPr>
            <p:ph type="body" sz="quarter" idx="11"/>
          </p:nvPr>
        </p:nvSpPr>
        <p:spPr/>
        <p:txBody>
          <a:bodyPr>
            <a:noAutofit/>
          </a:bodyPr>
          <a:lstStyle/>
          <a:p>
            <a:pPr>
              <a:lnSpc>
                <a:spcPct val="107000"/>
              </a:lnSpc>
              <a:spcBef>
                <a:spcPts val="0"/>
              </a:spcBef>
            </a:pPr>
            <a:r>
              <a:rPr lang="en-GB" b="1" dirty="0">
                <a:effectLst/>
                <a:ea typeface="Times New Roman" panose="02020603050405020304" pitchFamily="18" charset="0"/>
                <a:cs typeface="Calibri" panose="020F0502020204030204" pitchFamily="34" charset="0"/>
              </a:rPr>
              <a:t>alliance</a:t>
            </a:r>
          </a:p>
          <a:p>
            <a:pPr>
              <a:lnSpc>
                <a:spcPct val="107000"/>
              </a:lnSpc>
              <a:spcBef>
                <a:spcPts val="0"/>
              </a:spcBef>
            </a:pPr>
            <a:r>
              <a:rPr lang="en-GB" dirty="0">
                <a:ea typeface="Times New Roman" panose="02020603050405020304" pitchFamily="18" charset="0"/>
                <a:cs typeface="Calibri" panose="020F0502020204030204" pitchFamily="34" charset="0"/>
              </a:rPr>
              <a:t>a</a:t>
            </a:r>
            <a:r>
              <a:rPr lang="en-GB" dirty="0">
                <a:effectLst/>
                <a:ea typeface="Times New Roman" panose="02020603050405020304" pitchFamily="18" charset="0"/>
                <a:cs typeface="Calibri" panose="020F0502020204030204" pitchFamily="34" charset="0"/>
              </a:rPr>
              <a:t>nnexed</a:t>
            </a:r>
          </a:p>
          <a:p>
            <a:pPr>
              <a:lnSpc>
                <a:spcPct val="107000"/>
              </a:lnSpc>
              <a:spcBef>
                <a:spcPts val="0"/>
              </a:spcBef>
            </a:pPr>
            <a:r>
              <a:rPr lang="en-GB" dirty="0">
                <a:effectLst/>
                <a:ea typeface="Times New Roman" panose="02020603050405020304" pitchFamily="18" charset="0"/>
                <a:cs typeface="Calibri" panose="020F0502020204030204" pitchFamily="34" charset="0"/>
              </a:rPr>
              <a:t>assassinate</a:t>
            </a:r>
          </a:p>
          <a:p>
            <a:pPr>
              <a:lnSpc>
                <a:spcPct val="107000"/>
              </a:lnSpc>
              <a:spcBef>
                <a:spcPts val="0"/>
              </a:spcBef>
            </a:pPr>
            <a:r>
              <a:rPr lang="en-GB" dirty="0">
                <a:ea typeface="Times New Roman" panose="02020603050405020304" pitchFamily="18" charset="0"/>
                <a:cs typeface="Calibri" panose="020F0502020204030204" pitchFamily="34" charset="0"/>
              </a:rPr>
              <a:t>colonies</a:t>
            </a:r>
          </a:p>
          <a:p>
            <a:pPr>
              <a:lnSpc>
                <a:spcPct val="107000"/>
              </a:lnSpc>
              <a:spcBef>
                <a:spcPts val="0"/>
              </a:spcBef>
            </a:pPr>
            <a:r>
              <a:rPr lang="en-GB" dirty="0">
                <a:ea typeface="Times New Roman" panose="02020603050405020304" pitchFamily="18" charset="0"/>
                <a:cs typeface="Calibri" panose="020F0502020204030204" pitchFamily="34" charset="0"/>
              </a:rPr>
              <a:t>E</a:t>
            </a:r>
            <a:r>
              <a:rPr lang="en-GB" dirty="0">
                <a:effectLst/>
                <a:ea typeface="Times New Roman" panose="02020603050405020304" pitchFamily="18" charset="0"/>
                <a:cs typeface="Calibri" panose="020F0502020204030204" pitchFamily="34" charset="0"/>
              </a:rPr>
              <a:t>mpire</a:t>
            </a:r>
          </a:p>
          <a:p>
            <a:pPr>
              <a:lnSpc>
                <a:spcPct val="107000"/>
              </a:lnSpc>
              <a:spcBef>
                <a:spcPts val="0"/>
              </a:spcBef>
            </a:pPr>
            <a:r>
              <a:rPr lang="en-GB" dirty="0">
                <a:ea typeface="Times New Roman" panose="02020603050405020304" pitchFamily="18" charset="0"/>
                <a:cs typeface="Calibri" panose="020F0502020204030204" pitchFamily="34" charset="0"/>
              </a:rPr>
              <a:t>propaganda</a:t>
            </a:r>
            <a:endParaRPr lang="en-GB" dirty="0">
              <a:effectLst/>
              <a:ea typeface="Times New Roman" panose="02020603050405020304" pitchFamily="18" charset="0"/>
              <a:cs typeface="Calibri" panose="020F0502020204030204" pitchFamily="34" charset="0"/>
            </a:endParaRPr>
          </a:p>
          <a:p>
            <a:pPr>
              <a:lnSpc>
                <a:spcPct val="107000"/>
              </a:lnSpc>
              <a:spcBef>
                <a:spcPts val="0"/>
              </a:spcBef>
            </a:pPr>
            <a:r>
              <a:rPr lang="en-GB" dirty="0">
                <a:ea typeface="Times New Roman" panose="02020603050405020304" pitchFamily="18" charset="0"/>
                <a:cs typeface="Calibri" panose="020F0502020204030204" pitchFamily="34" charset="0"/>
              </a:rPr>
              <a:t>Triple Alliance</a:t>
            </a:r>
            <a:endParaRPr lang="en-GB" dirty="0">
              <a:effectLst/>
              <a:ea typeface="Times New Roman" panose="02020603050405020304" pitchFamily="18" charset="0"/>
              <a:cs typeface="Calibri" panose="020F0502020204030204" pitchFamily="34" charset="0"/>
            </a:endParaRPr>
          </a:p>
          <a:p>
            <a:pPr>
              <a:lnSpc>
                <a:spcPct val="107000"/>
              </a:lnSpc>
              <a:spcBef>
                <a:spcPts val="0"/>
              </a:spcBef>
            </a:pPr>
            <a:r>
              <a:rPr lang="en-GB" dirty="0">
                <a:effectLst/>
                <a:ea typeface="Times New Roman" panose="02020603050405020304" pitchFamily="18" charset="0"/>
                <a:cs typeface="Calibri" panose="020F0502020204030204" pitchFamily="34" charset="0"/>
              </a:rPr>
              <a:t>Triple Entente</a:t>
            </a:r>
            <a:r>
              <a:rPr lang="en-GB" dirty="0">
                <a:effectLst/>
                <a:ea typeface="Calibri" panose="020F0502020204030204" pitchFamily="34" charset="0"/>
                <a:cs typeface="Calibri" panose="020F0502020204030204" pitchFamily="34" charset="0"/>
              </a:rPr>
              <a:t> </a:t>
            </a:r>
            <a:endParaRPr lang="en-GB" dirty="0">
              <a:effectLst/>
              <a:ea typeface="Times New Roman" panose="02020603050405020304" pitchFamily="18" charset="0"/>
            </a:endParaRPr>
          </a:p>
        </p:txBody>
      </p:sp>
      <p:sp>
        <p:nvSpPr>
          <p:cNvPr id="5" name="Title 4"/>
          <p:cNvSpPr>
            <a:spLocks noGrp="1"/>
          </p:cNvSpPr>
          <p:nvPr>
            <p:ph type="title"/>
          </p:nvPr>
        </p:nvSpPr>
        <p:spPr/>
        <p:txBody>
          <a:bodyPr>
            <a:noAutofit/>
          </a:bodyPr>
          <a:lstStyle/>
          <a:p>
            <a:pPr>
              <a:lnSpc>
                <a:spcPct val="107000"/>
              </a:lnSpc>
              <a:spcAft>
                <a:spcPts val="800"/>
              </a:spcAft>
            </a:pPr>
            <a:r>
              <a:rPr lang="en-GB" sz="2600" b="1" dirty="0">
                <a:effectLst/>
                <a:latin typeface="Century Gothic" panose="020B0502020202020204" pitchFamily="34" charset="0"/>
                <a:ea typeface="Times New Roman" panose="02020603050405020304" pitchFamily="18" charset="0"/>
                <a:cs typeface="Century Gothic Pro"/>
              </a:rPr>
              <a:t>How did the First World War begin and why did Britain fight?</a:t>
            </a:r>
            <a:r>
              <a:rPr lang="en-GB" sz="2600" dirty="0">
                <a:effectLst/>
                <a:latin typeface="Calibri" panose="020F0502020204030204" pitchFamily="34" charset="0"/>
                <a:ea typeface="Calibri" panose="020F0502020204030204" pitchFamily="34" charset="0"/>
              </a:rPr>
              <a:t> </a:t>
            </a:r>
          </a:p>
        </p:txBody>
      </p:sp>
      <p:sp>
        <p:nvSpPr>
          <p:cNvPr id="3" name="Text Placeholder 2">
            <a:extLst>
              <a:ext uri="{FF2B5EF4-FFF2-40B4-BE49-F238E27FC236}">
                <a16:creationId xmlns:a16="http://schemas.microsoft.com/office/drawing/2014/main" id="{777C3092-77B6-4798-7355-97987BEE7A49}"/>
              </a:ext>
            </a:extLst>
          </p:cNvPr>
          <p:cNvSpPr>
            <a:spLocks noGrp="1"/>
          </p:cNvSpPr>
          <p:nvPr>
            <p:ph type="body" sz="quarter" idx="10"/>
          </p:nvPr>
        </p:nvSpPr>
        <p:spPr/>
        <p:txBody>
          <a:bodyPr>
            <a:noAutofit/>
          </a:bodyPr>
          <a:lstStyle/>
          <a:p>
            <a:pPr marL="342900" lvl="0" indent="-342900">
              <a:lnSpc>
                <a:spcPct val="107000"/>
              </a:lnSpc>
              <a:buClr>
                <a:srgbClr val="A27BB5"/>
              </a:buClr>
              <a:buFont typeface="Symbol" panose="05050102010706020507" pitchFamily="18" charset="2"/>
              <a:buChar char=""/>
            </a:pPr>
            <a:r>
              <a:rPr lang="en-GB" dirty="0">
                <a:effectLst/>
                <a:ea typeface="Calibri" panose="020F0502020204030204" pitchFamily="34" charset="0"/>
                <a:cs typeface="Calibri" panose="020F0502020204030204" pitchFamily="34" charset="0"/>
              </a:rPr>
              <a:t>Archduke Franz Ferdinand, the Austro-Hungarian heir, was killed on 28 June 1914 in Sarajevo.</a:t>
            </a:r>
            <a:endParaRPr lang="en-GB" dirty="0">
              <a:effectLst/>
              <a:ea typeface="Calibri" panose="020F0502020204030204" pitchFamily="34" charset="0"/>
              <a:cs typeface="Times New Roman" panose="02020603050405020304" pitchFamily="18" charset="0"/>
            </a:endParaRPr>
          </a:p>
          <a:p>
            <a:pPr marL="342900" lvl="0" indent="-342900">
              <a:lnSpc>
                <a:spcPct val="107000"/>
              </a:lnSpc>
              <a:buClr>
                <a:srgbClr val="A27BB5"/>
              </a:buClr>
              <a:buFont typeface="Symbol" panose="05050102010706020507" pitchFamily="18" charset="2"/>
              <a:buChar char=""/>
            </a:pPr>
            <a:r>
              <a:rPr lang="en-GB" dirty="0">
                <a:effectLst/>
                <a:ea typeface="Calibri" panose="020F0502020204030204" pitchFamily="34" charset="0"/>
                <a:cs typeface="Calibri" panose="020F0502020204030204" pitchFamily="34" charset="0"/>
              </a:rPr>
              <a:t>The Triple Entente was made up of the British, French, and Russian empires. </a:t>
            </a:r>
            <a:endParaRPr lang="en-GB"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A27BB5"/>
              </a:buClr>
              <a:buFont typeface="Symbol" panose="05050102010706020507" pitchFamily="18" charset="2"/>
              <a:buChar char=""/>
            </a:pPr>
            <a:r>
              <a:rPr lang="en-GB" dirty="0">
                <a:effectLst/>
                <a:ea typeface="Calibri" panose="020F0502020204030204" pitchFamily="34" charset="0"/>
                <a:cs typeface="Calibri" panose="020F0502020204030204" pitchFamily="34" charset="0"/>
              </a:rPr>
              <a:t>The Triple Alliance was made up of the German, Austro-Hungarian, and Italian empires. </a:t>
            </a:r>
            <a:endParaRPr lang="en-GB" dirty="0">
              <a:effectLst/>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A36CB432-B9FD-5F54-A3E8-CCEC0099DA3A}"/>
              </a:ext>
            </a:extLst>
          </p:cNvPr>
          <p:cNvSpPr>
            <a:spLocks noGrp="1"/>
          </p:cNvSpPr>
          <p:nvPr>
            <p:ph type="body" sz="quarter" idx="12"/>
          </p:nvPr>
        </p:nvSpPr>
        <p:spPr/>
        <p:txBody>
          <a:bodyPr/>
          <a:lstStyle/>
          <a:p>
            <a:r>
              <a:rPr lang="en-US" dirty="0"/>
              <a:t>Lesson 1:</a:t>
            </a:r>
            <a:endParaRPr lang="en-GB" dirty="0"/>
          </a:p>
        </p:txBody>
      </p:sp>
      <p:pic>
        <p:nvPicPr>
          <p:cNvPr id="2" name="Picture 1" descr="Logo&#10;&#10;Description automatically generated">
            <a:extLst>
              <a:ext uri="{FF2B5EF4-FFF2-40B4-BE49-F238E27FC236}">
                <a16:creationId xmlns:a16="http://schemas.microsoft.com/office/drawing/2014/main" id="{0EA74CCE-A991-CA1E-1D35-4E7FA0AAA4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4564" y="5069022"/>
            <a:ext cx="1757045" cy="1925915"/>
          </a:xfrm>
          <a:prstGeom prst="rect">
            <a:avLst/>
          </a:prstGeom>
        </p:spPr>
      </p:pic>
    </p:spTree>
    <p:extLst>
      <p:ext uri="{BB962C8B-B14F-4D97-AF65-F5344CB8AC3E}">
        <p14:creationId xmlns:p14="http://schemas.microsoft.com/office/powerpoint/2010/main" val="343854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13537D10-6993-F3B8-93E7-0D232ECE8E65}"/>
              </a:ext>
            </a:extLst>
          </p:cNvPr>
          <p:cNvSpPr>
            <a:spLocks noGrp="1"/>
          </p:cNvSpPr>
          <p:nvPr>
            <p:ph type="body" sz="quarter" idx="15"/>
          </p:nvPr>
        </p:nvSpPr>
        <p:spPr/>
        <p:txBody>
          <a:bodyPr/>
          <a:lstStyle/>
          <a:p>
            <a:r>
              <a:rPr lang="en-GB" sz="2200" dirty="0"/>
              <a:t>Who fought for Britain in the First World War?</a:t>
            </a:r>
          </a:p>
        </p:txBody>
      </p:sp>
      <p:sp>
        <p:nvSpPr>
          <p:cNvPr id="20" name="Text Placeholder 19">
            <a:extLst>
              <a:ext uri="{FF2B5EF4-FFF2-40B4-BE49-F238E27FC236}">
                <a16:creationId xmlns:a16="http://schemas.microsoft.com/office/drawing/2014/main" id="{314814BA-2007-ECA8-F8E6-623710A66697}"/>
              </a:ext>
            </a:extLst>
          </p:cNvPr>
          <p:cNvSpPr>
            <a:spLocks noGrp="1"/>
          </p:cNvSpPr>
          <p:nvPr>
            <p:ph type="body" sz="quarter" idx="16"/>
          </p:nvPr>
        </p:nvSpPr>
        <p:spPr>
          <a:xfrm>
            <a:off x="856372" y="457782"/>
            <a:ext cx="4525122" cy="1044000"/>
          </a:xfrm>
        </p:spPr>
        <p:txBody>
          <a:bodyPr/>
          <a:lstStyle/>
          <a:p>
            <a:r>
              <a:rPr lang="en-GB" sz="2200" b="1" dirty="0">
                <a:latin typeface="Century Gothic" panose="020B0502020202020204" pitchFamily="34" charset="0"/>
              </a:rPr>
              <a:t>How did the First World War begin and why did Britain fight?</a:t>
            </a:r>
          </a:p>
        </p:txBody>
      </p:sp>
      <p:sp>
        <p:nvSpPr>
          <p:cNvPr id="21" name="Text Placeholder 20">
            <a:extLst>
              <a:ext uri="{FF2B5EF4-FFF2-40B4-BE49-F238E27FC236}">
                <a16:creationId xmlns:a16="http://schemas.microsoft.com/office/drawing/2014/main" id="{4F0F9696-3236-899A-CD06-59666CB23195}"/>
              </a:ext>
            </a:extLst>
          </p:cNvPr>
          <p:cNvSpPr>
            <a:spLocks noGrp="1"/>
          </p:cNvSpPr>
          <p:nvPr>
            <p:ph type="body" sz="quarter" idx="17"/>
          </p:nvPr>
        </p:nvSpPr>
        <p:spPr/>
        <p:txBody>
          <a:bodyPr/>
          <a:lstStyle/>
          <a:p>
            <a:r>
              <a:rPr lang="en-GB" sz="2200" dirty="0"/>
              <a:t>What did women do during the First World War?</a:t>
            </a:r>
          </a:p>
        </p:txBody>
      </p:sp>
      <p:sp>
        <p:nvSpPr>
          <p:cNvPr id="22" name="Text Placeholder 21">
            <a:extLst>
              <a:ext uri="{FF2B5EF4-FFF2-40B4-BE49-F238E27FC236}">
                <a16:creationId xmlns:a16="http://schemas.microsoft.com/office/drawing/2014/main" id="{938E2077-FF54-E194-1AE8-DDE4BA68FBC7}"/>
              </a:ext>
            </a:extLst>
          </p:cNvPr>
          <p:cNvSpPr>
            <a:spLocks noGrp="1"/>
          </p:cNvSpPr>
          <p:nvPr>
            <p:ph type="body" sz="quarter" idx="18"/>
          </p:nvPr>
        </p:nvSpPr>
        <p:spPr/>
        <p:txBody>
          <a:bodyPr/>
          <a:lstStyle/>
          <a:p>
            <a:r>
              <a:rPr lang="en-GB" sz="2200" dirty="0"/>
              <a:t>How did Britain fight in the Second World War?</a:t>
            </a:r>
          </a:p>
        </p:txBody>
      </p:sp>
      <p:sp>
        <p:nvSpPr>
          <p:cNvPr id="23" name="Text Placeholder 22">
            <a:extLst>
              <a:ext uri="{FF2B5EF4-FFF2-40B4-BE49-F238E27FC236}">
                <a16:creationId xmlns:a16="http://schemas.microsoft.com/office/drawing/2014/main" id="{F4E526FE-287D-83DE-8BB2-2C5775166140}"/>
              </a:ext>
            </a:extLst>
          </p:cNvPr>
          <p:cNvSpPr>
            <a:spLocks noGrp="1"/>
          </p:cNvSpPr>
          <p:nvPr>
            <p:ph type="body" sz="quarter" idx="19"/>
          </p:nvPr>
        </p:nvSpPr>
        <p:spPr>
          <a:xfrm>
            <a:off x="6246750" y="4216150"/>
            <a:ext cx="4260150" cy="1044000"/>
          </a:xfrm>
        </p:spPr>
        <p:txBody>
          <a:bodyPr/>
          <a:lstStyle/>
          <a:p>
            <a:r>
              <a:rPr lang="en-GB" sz="2200" dirty="0"/>
              <a:t>How successful was Britain in rebuilding after the Second World War?</a:t>
            </a:r>
          </a:p>
        </p:txBody>
      </p:sp>
      <p:sp>
        <p:nvSpPr>
          <p:cNvPr id="24" name="Text Placeholder 23">
            <a:extLst>
              <a:ext uri="{FF2B5EF4-FFF2-40B4-BE49-F238E27FC236}">
                <a16:creationId xmlns:a16="http://schemas.microsoft.com/office/drawing/2014/main" id="{E0A61411-548C-9E98-922F-CF11FFB9B960}"/>
              </a:ext>
            </a:extLst>
          </p:cNvPr>
          <p:cNvSpPr>
            <a:spLocks noGrp="1"/>
          </p:cNvSpPr>
          <p:nvPr>
            <p:ph type="body" sz="quarter" idx="20"/>
          </p:nvPr>
        </p:nvSpPr>
        <p:spPr/>
        <p:txBody>
          <a:bodyPr/>
          <a:lstStyle/>
          <a:p>
            <a:r>
              <a:rPr lang="en-GB" sz="2200" dirty="0"/>
              <a:t>Why did a second war break out in 1939?</a:t>
            </a:r>
          </a:p>
        </p:txBody>
      </p:sp>
      <p:sp>
        <p:nvSpPr>
          <p:cNvPr id="25" name="Text Placeholder 24">
            <a:extLst>
              <a:ext uri="{FF2B5EF4-FFF2-40B4-BE49-F238E27FC236}">
                <a16:creationId xmlns:a16="http://schemas.microsoft.com/office/drawing/2014/main" id="{4E9D679B-7DFD-30AA-71D0-65205C5AD75B}"/>
              </a:ext>
            </a:extLst>
          </p:cNvPr>
          <p:cNvSpPr>
            <a:spLocks noGrp="1"/>
          </p:cNvSpPr>
          <p:nvPr>
            <p:ph type="body" sz="quarter" idx="21"/>
          </p:nvPr>
        </p:nvSpPr>
        <p:spPr/>
        <p:txBody>
          <a:bodyPr/>
          <a:lstStyle/>
          <a:p>
            <a:r>
              <a:rPr lang="en-GB" sz="2200" dirty="0"/>
              <a:t>How did the First World War end and what followed?</a:t>
            </a:r>
          </a:p>
        </p:txBody>
      </p:sp>
      <p:sp>
        <p:nvSpPr>
          <p:cNvPr id="26" name="Text Placeholder 25">
            <a:extLst>
              <a:ext uri="{FF2B5EF4-FFF2-40B4-BE49-F238E27FC236}">
                <a16:creationId xmlns:a16="http://schemas.microsoft.com/office/drawing/2014/main" id="{98B465B3-2487-36E5-32DA-C4964A629671}"/>
              </a:ext>
            </a:extLst>
          </p:cNvPr>
          <p:cNvSpPr>
            <a:spLocks noGrp="1"/>
          </p:cNvSpPr>
          <p:nvPr>
            <p:ph type="body" sz="quarter" idx="22"/>
          </p:nvPr>
        </p:nvSpPr>
        <p:spPr/>
        <p:txBody>
          <a:bodyPr/>
          <a:lstStyle/>
          <a:p>
            <a:r>
              <a:rPr lang="en-GB" sz="2200" dirty="0"/>
              <a:t>What was trench warfare?</a:t>
            </a:r>
          </a:p>
        </p:txBody>
      </p:sp>
      <p:sp>
        <p:nvSpPr>
          <p:cNvPr id="27" name="Text Placeholder 26">
            <a:extLst>
              <a:ext uri="{FF2B5EF4-FFF2-40B4-BE49-F238E27FC236}">
                <a16:creationId xmlns:a16="http://schemas.microsoft.com/office/drawing/2014/main" id="{AF685416-FE5A-A738-6AC7-00BF0307E501}"/>
              </a:ext>
            </a:extLst>
          </p:cNvPr>
          <p:cNvSpPr>
            <a:spLocks noGrp="1"/>
          </p:cNvSpPr>
          <p:nvPr>
            <p:ph type="body" sz="quarter" idx="23"/>
          </p:nvPr>
        </p:nvSpPr>
        <p:spPr>
          <a:xfrm>
            <a:off x="6172730" y="5468940"/>
            <a:ext cx="4408190" cy="1044000"/>
          </a:xfrm>
        </p:spPr>
        <p:txBody>
          <a:bodyPr/>
          <a:lstStyle/>
          <a:p>
            <a:r>
              <a:rPr lang="en-GB" sz="2200" dirty="0"/>
              <a:t>What measures were put in place to maintain peace after the Second World War?</a:t>
            </a:r>
          </a:p>
        </p:txBody>
      </p:sp>
      <p:sp>
        <p:nvSpPr>
          <p:cNvPr id="28" name="Text Placeholder 27">
            <a:extLst>
              <a:ext uri="{FF2B5EF4-FFF2-40B4-BE49-F238E27FC236}">
                <a16:creationId xmlns:a16="http://schemas.microsoft.com/office/drawing/2014/main" id="{78ADFDF4-79CD-C165-605E-21ECA2C9F061}"/>
              </a:ext>
            </a:extLst>
          </p:cNvPr>
          <p:cNvSpPr>
            <a:spLocks noGrp="1"/>
          </p:cNvSpPr>
          <p:nvPr>
            <p:ph type="body" sz="quarter" idx="24"/>
          </p:nvPr>
        </p:nvSpPr>
        <p:spPr>
          <a:xfrm>
            <a:off x="6246750" y="2963361"/>
            <a:ext cx="4260150" cy="1044000"/>
          </a:xfrm>
        </p:spPr>
        <p:txBody>
          <a:bodyPr/>
          <a:lstStyle/>
          <a:p>
            <a:r>
              <a:rPr lang="en-GB" sz="2200" dirty="0"/>
              <a:t>What was the impact of the Second World War on Britain?</a:t>
            </a:r>
          </a:p>
        </p:txBody>
      </p:sp>
      <p:sp>
        <p:nvSpPr>
          <p:cNvPr id="18" name="Oval 17">
            <a:extLst>
              <a:ext uri="{FF2B5EF4-FFF2-40B4-BE49-F238E27FC236}">
                <a16:creationId xmlns:a16="http://schemas.microsoft.com/office/drawing/2014/main" id="{25ABF50B-45B0-6B89-BB49-0FED9B082754}"/>
              </a:ext>
            </a:extLst>
          </p:cNvPr>
          <p:cNvSpPr/>
          <p:nvPr/>
        </p:nvSpPr>
        <p:spPr>
          <a:xfrm>
            <a:off x="488525" y="740810"/>
            <a:ext cx="477946" cy="477946"/>
          </a:xfrm>
          <a:prstGeom prst="ellipse">
            <a:avLst/>
          </a:prstGeom>
          <a:solidFill>
            <a:srgbClr val="291B3E"/>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bg1"/>
                </a:solidFill>
                <a:latin typeface="Century Gothic" panose="020B0502020202020204" pitchFamily="34" charset="0"/>
              </a:rPr>
              <a:t>1</a:t>
            </a:r>
            <a:endParaRPr lang="en-US" sz="2400" dirty="0"/>
          </a:p>
        </p:txBody>
      </p:sp>
    </p:spTree>
    <p:extLst>
      <p:ext uri="{BB962C8B-B14F-4D97-AF65-F5344CB8AC3E}">
        <p14:creationId xmlns:p14="http://schemas.microsoft.com/office/powerpoint/2010/main" val="161498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326B150-2D56-E399-3442-BA7481311479}"/>
              </a:ext>
            </a:extLst>
          </p:cNvPr>
          <p:cNvSpPr>
            <a:spLocks noGrp="1"/>
          </p:cNvSpPr>
          <p:nvPr>
            <p:ph type="body" sz="quarter" idx="10"/>
          </p:nvPr>
        </p:nvSpPr>
        <p:spPr>
          <a:xfrm>
            <a:off x="4313381" y="1710025"/>
            <a:ext cx="6131099" cy="2677248"/>
          </a:xfrm>
          <a:prstGeom prst="wedgeRoundRectCallout">
            <a:avLst>
              <a:gd name="adj1" fmla="val -67377"/>
              <a:gd name="adj2" fmla="val -18161"/>
              <a:gd name="adj3" fmla="val 16667"/>
            </a:avLst>
          </a:prstGeom>
        </p:spPr>
        <p:txBody>
          <a:bodyPr/>
          <a:lstStyle/>
          <a:p>
            <a:r>
              <a:rPr lang="en-GB" dirty="0"/>
              <a:t>In this lesson we are learning about the causes of the </a:t>
            </a:r>
            <a:br>
              <a:rPr lang="en-GB" dirty="0"/>
            </a:br>
            <a:r>
              <a:rPr lang="en-GB" dirty="0"/>
              <a:t>First World War.</a:t>
            </a:r>
          </a:p>
        </p:txBody>
      </p:sp>
      <p:sp>
        <p:nvSpPr>
          <p:cNvPr id="3" name="Text Placeholder 2">
            <a:extLst>
              <a:ext uri="{FF2B5EF4-FFF2-40B4-BE49-F238E27FC236}">
                <a16:creationId xmlns:a16="http://schemas.microsoft.com/office/drawing/2014/main" id="{D60D8FF5-DBC6-1146-15DB-14840E2AF667}"/>
              </a:ext>
            </a:extLst>
          </p:cNvPr>
          <p:cNvSpPr>
            <a:spLocks noGrp="1"/>
          </p:cNvSpPr>
          <p:nvPr>
            <p:ph type="body" sz="quarter" idx="12"/>
          </p:nvPr>
        </p:nvSpPr>
        <p:spPr/>
        <p:txBody>
          <a:bodyPr/>
          <a:lstStyle/>
          <a:p>
            <a:r>
              <a:rPr lang="en-US" dirty="0"/>
              <a:t>Lesson 1:</a:t>
            </a:r>
            <a:endParaRPr lang="en-GB" dirty="0"/>
          </a:p>
        </p:txBody>
      </p:sp>
      <p:pic>
        <p:nvPicPr>
          <p:cNvPr id="7" name="Picture 6" descr="A picture containing text&#10;&#10;Description automatically generated">
            <a:extLst>
              <a:ext uri="{FF2B5EF4-FFF2-40B4-BE49-F238E27FC236}">
                <a16:creationId xmlns:a16="http://schemas.microsoft.com/office/drawing/2014/main" id="{8FE64049-4E6D-7294-1EE3-D53681184B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917" y="1236874"/>
            <a:ext cx="2488847" cy="5459014"/>
          </a:xfrm>
          <a:prstGeom prst="rect">
            <a:avLst/>
          </a:prstGeom>
        </p:spPr>
      </p:pic>
    </p:spTree>
    <p:extLst>
      <p:ext uri="{BB962C8B-B14F-4D97-AF65-F5344CB8AC3E}">
        <p14:creationId xmlns:p14="http://schemas.microsoft.com/office/powerpoint/2010/main" val="67394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A46A7F-9FCA-54A1-BA42-81859DD6FE45}"/>
              </a:ext>
            </a:extLst>
          </p:cNvPr>
          <p:cNvSpPr>
            <a:spLocks noGrp="1"/>
          </p:cNvSpPr>
          <p:nvPr>
            <p:ph type="body" sz="quarter" idx="10"/>
          </p:nvPr>
        </p:nvSpPr>
        <p:spPr>
          <a:xfrm>
            <a:off x="341192" y="1690106"/>
            <a:ext cx="6557448" cy="2983493"/>
          </a:xfrm>
          <a:prstGeom prst="wedgeRoundRectCallout">
            <a:avLst>
              <a:gd name="adj1" fmla="val 61673"/>
              <a:gd name="adj2" fmla="val -19151"/>
              <a:gd name="adj3" fmla="val 16667"/>
            </a:avLst>
          </a:prstGeom>
        </p:spPr>
        <p:txBody>
          <a:bodyPr/>
          <a:lstStyle/>
          <a:p>
            <a:r>
              <a:rPr lang="en-GB" dirty="0"/>
              <a:t>The key word for this lesson is </a:t>
            </a:r>
            <a:r>
              <a:rPr lang="en-GB" sz="4000" b="1" dirty="0"/>
              <a:t>alliance</a:t>
            </a:r>
            <a:r>
              <a:rPr lang="en-GB" dirty="0"/>
              <a:t>.</a:t>
            </a:r>
          </a:p>
          <a:p>
            <a:r>
              <a:rPr lang="en-GB" dirty="0"/>
              <a:t>An alliance is an agreement between countries or political parties to work together to achieve something.</a:t>
            </a:r>
          </a:p>
        </p:txBody>
      </p:sp>
      <p:sp>
        <p:nvSpPr>
          <p:cNvPr id="3" name="Text Placeholder 2">
            <a:extLst>
              <a:ext uri="{FF2B5EF4-FFF2-40B4-BE49-F238E27FC236}">
                <a16:creationId xmlns:a16="http://schemas.microsoft.com/office/drawing/2014/main" id="{624385A6-DDA0-970B-E23F-10FD6618445F}"/>
              </a:ext>
            </a:extLst>
          </p:cNvPr>
          <p:cNvSpPr>
            <a:spLocks noGrp="1"/>
          </p:cNvSpPr>
          <p:nvPr>
            <p:ph type="body" sz="quarter" idx="12"/>
          </p:nvPr>
        </p:nvSpPr>
        <p:spPr/>
        <p:txBody>
          <a:bodyPr/>
          <a:lstStyle/>
          <a:p>
            <a:r>
              <a:rPr lang="en-US" dirty="0"/>
              <a:t>Lesson 1:</a:t>
            </a:r>
            <a:endParaRPr lang="en-GB" dirty="0"/>
          </a:p>
        </p:txBody>
      </p:sp>
      <p:pic>
        <p:nvPicPr>
          <p:cNvPr id="6" name="Picture 5" descr="A picture containing toy, doll&#10;&#10;Description automatically generated">
            <a:extLst>
              <a:ext uri="{FF2B5EF4-FFF2-40B4-BE49-F238E27FC236}">
                <a16:creationId xmlns:a16="http://schemas.microsoft.com/office/drawing/2014/main" id="{17CDEF78-B6A2-EC6E-5277-08C9BD2B32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76457" y="1626919"/>
            <a:ext cx="2313314" cy="4916385"/>
          </a:xfrm>
          <a:prstGeom prst="rect">
            <a:avLst/>
          </a:prstGeom>
        </p:spPr>
      </p:pic>
    </p:spTree>
    <p:extLst>
      <p:ext uri="{BB962C8B-B14F-4D97-AF65-F5344CB8AC3E}">
        <p14:creationId xmlns:p14="http://schemas.microsoft.com/office/powerpoint/2010/main" val="347541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23388D2B-AB38-4C5D-89F1-E9D02918103B}"/>
              </a:ext>
            </a:extLst>
          </p:cNvPr>
          <p:cNvSpPr>
            <a:spLocks noGrp="1"/>
          </p:cNvSpPr>
          <p:nvPr>
            <p:ph type="body" sz="quarter" idx="11"/>
          </p:nvPr>
        </p:nvSpPr>
        <p:spPr/>
        <p:txBody>
          <a:bodyPr>
            <a:noAutofit/>
          </a:bodyPr>
          <a:lstStyle/>
          <a:p>
            <a:pPr>
              <a:lnSpc>
                <a:spcPct val="107000"/>
              </a:lnSpc>
              <a:spcBef>
                <a:spcPts val="0"/>
              </a:spcBef>
            </a:pPr>
            <a:r>
              <a:rPr lang="en-GB" b="1" dirty="0">
                <a:effectLst/>
                <a:ea typeface="Times New Roman" panose="02020603050405020304" pitchFamily="18" charset="0"/>
                <a:cs typeface="Calibri" panose="020F0502020204030204" pitchFamily="34" charset="0"/>
              </a:rPr>
              <a:t>alliance</a:t>
            </a:r>
          </a:p>
          <a:p>
            <a:pPr>
              <a:lnSpc>
                <a:spcPct val="107000"/>
              </a:lnSpc>
              <a:spcBef>
                <a:spcPts val="0"/>
              </a:spcBef>
            </a:pPr>
            <a:r>
              <a:rPr lang="en-GB" dirty="0">
                <a:ea typeface="Times New Roman" panose="02020603050405020304" pitchFamily="18" charset="0"/>
                <a:cs typeface="Calibri" panose="020F0502020204030204" pitchFamily="34" charset="0"/>
              </a:rPr>
              <a:t>a</a:t>
            </a:r>
            <a:r>
              <a:rPr lang="en-GB" dirty="0">
                <a:effectLst/>
                <a:ea typeface="Times New Roman" panose="02020603050405020304" pitchFamily="18" charset="0"/>
                <a:cs typeface="Calibri" panose="020F0502020204030204" pitchFamily="34" charset="0"/>
              </a:rPr>
              <a:t>nnexed</a:t>
            </a:r>
          </a:p>
          <a:p>
            <a:pPr>
              <a:lnSpc>
                <a:spcPct val="107000"/>
              </a:lnSpc>
              <a:spcBef>
                <a:spcPts val="0"/>
              </a:spcBef>
            </a:pPr>
            <a:r>
              <a:rPr lang="en-GB" dirty="0">
                <a:effectLst/>
                <a:ea typeface="Times New Roman" panose="02020603050405020304" pitchFamily="18" charset="0"/>
                <a:cs typeface="Calibri" panose="020F0502020204030204" pitchFamily="34" charset="0"/>
              </a:rPr>
              <a:t>assassinate</a:t>
            </a:r>
          </a:p>
          <a:p>
            <a:pPr>
              <a:lnSpc>
                <a:spcPct val="107000"/>
              </a:lnSpc>
              <a:spcBef>
                <a:spcPts val="0"/>
              </a:spcBef>
            </a:pPr>
            <a:r>
              <a:rPr lang="en-GB" dirty="0">
                <a:ea typeface="Times New Roman" panose="02020603050405020304" pitchFamily="18" charset="0"/>
                <a:cs typeface="Calibri" panose="020F0502020204030204" pitchFamily="34" charset="0"/>
              </a:rPr>
              <a:t>colonies</a:t>
            </a:r>
          </a:p>
          <a:p>
            <a:pPr>
              <a:lnSpc>
                <a:spcPct val="107000"/>
              </a:lnSpc>
              <a:spcBef>
                <a:spcPts val="0"/>
              </a:spcBef>
            </a:pPr>
            <a:r>
              <a:rPr lang="en-GB" dirty="0">
                <a:ea typeface="Times New Roman" panose="02020603050405020304" pitchFamily="18" charset="0"/>
                <a:cs typeface="Calibri" panose="020F0502020204030204" pitchFamily="34" charset="0"/>
              </a:rPr>
              <a:t>E</a:t>
            </a:r>
            <a:r>
              <a:rPr lang="en-GB" dirty="0">
                <a:effectLst/>
                <a:ea typeface="Times New Roman" panose="02020603050405020304" pitchFamily="18" charset="0"/>
                <a:cs typeface="Calibri" panose="020F0502020204030204" pitchFamily="34" charset="0"/>
              </a:rPr>
              <a:t>mpire</a:t>
            </a:r>
          </a:p>
          <a:p>
            <a:pPr>
              <a:lnSpc>
                <a:spcPct val="107000"/>
              </a:lnSpc>
              <a:spcBef>
                <a:spcPts val="0"/>
              </a:spcBef>
            </a:pPr>
            <a:r>
              <a:rPr lang="en-GB" dirty="0">
                <a:ea typeface="Times New Roman" panose="02020603050405020304" pitchFamily="18" charset="0"/>
                <a:cs typeface="Calibri" panose="020F0502020204030204" pitchFamily="34" charset="0"/>
              </a:rPr>
              <a:t>propaganda</a:t>
            </a:r>
            <a:endParaRPr lang="en-GB" dirty="0">
              <a:effectLst/>
              <a:ea typeface="Times New Roman" panose="02020603050405020304" pitchFamily="18" charset="0"/>
              <a:cs typeface="Calibri" panose="020F0502020204030204" pitchFamily="34" charset="0"/>
            </a:endParaRPr>
          </a:p>
          <a:p>
            <a:pPr>
              <a:lnSpc>
                <a:spcPct val="107000"/>
              </a:lnSpc>
              <a:spcBef>
                <a:spcPts val="0"/>
              </a:spcBef>
            </a:pPr>
            <a:r>
              <a:rPr lang="en-GB" dirty="0">
                <a:ea typeface="Times New Roman" panose="02020603050405020304" pitchFamily="18" charset="0"/>
                <a:cs typeface="Calibri" panose="020F0502020204030204" pitchFamily="34" charset="0"/>
              </a:rPr>
              <a:t>Triple Alliance</a:t>
            </a:r>
            <a:endParaRPr lang="en-GB" dirty="0">
              <a:effectLst/>
              <a:ea typeface="Times New Roman" panose="02020603050405020304" pitchFamily="18" charset="0"/>
              <a:cs typeface="Calibri" panose="020F0502020204030204" pitchFamily="34" charset="0"/>
            </a:endParaRPr>
          </a:p>
          <a:p>
            <a:pPr>
              <a:lnSpc>
                <a:spcPct val="107000"/>
              </a:lnSpc>
              <a:spcBef>
                <a:spcPts val="0"/>
              </a:spcBef>
            </a:pPr>
            <a:r>
              <a:rPr lang="en-GB" dirty="0">
                <a:effectLst/>
                <a:ea typeface="Times New Roman" panose="02020603050405020304" pitchFamily="18" charset="0"/>
                <a:cs typeface="Calibri" panose="020F0502020204030204" pitchFamily="34" charset="0"/>
              </a:rPr>
              <a:t>Triple Entente</a:t>
            </a:r>
            <a:r>
              <a:rPr lang="en-GB" dirty="0">
                <a:effectLst/>
                <a:ea typeface="Calibri" panose="020F0502020204030204" pitchFamily="34" charset="0"/>
                <a:cs typeface="Calibri" panose="020F0502020204030204" pitchFamily="34" charset="0"/>
              </a:rPr>
              <a:t> </a:t>
            </a:r>
            <a:endParaRPr lang="en-GB" dirty="0">
              <a:effectLst/>
              <a:ea typeface="Times New Roman" panose="02020603050405020304" pitchFamily="18" charset="0"/>
            </a:endParaRPr>
          </a:p>
        </p:txBody>
      </p:sp>
      <p:sp>
        <p:nvSpPr>
          <p:cNvPr id="5" name="Title 4"/>
          <p:cNvSpPr>
            <a:spLocks noGrp="1"/>
          </p:cNvSpPr>
          <p:nvPr>
            <p:ph type="title"/>
          </p:nvPr>
        </p:nvSpPr>
        <p:spPr/>
        <p:txBody>
          <a:bodyPr>
            <a:noAutofit/>
          </a:bodyPr>
          <a:lstStyle/>
          <a:p>
            <a:pPr>
              <a:lnSpc>
                <a:spcPct val="107000"/>
              </a:lnSpc>
              <a:spcAft>
                <a:spcPts val="800"/>
              </a:spcAft>
            </a:pPr>
            <a:r>
              <a:rPr lang="en-GB" sz="2600" b="1" dirty="0">
                <a:effectLst/>
                <a:latin typeface="Century Gothic" panose="020B0502020202020204" pitchFamily="34" charset="0"/>
                <a:ea typeface="Times New Roman" panose="02020603050405020304" pitchFamily="18" charset="0"/>
                <a:cs typeface="Century Gothic Pro"/>
              </a:rPr>
              <a:t>How did the First World War begin and why did Britain fight?</a:t>
            </a:r>
            <a:r>
              <a:rPr lang="en-GB" sz="2600" dirty="0">
                <a:effectLst/>
                <a:latin typeface="Calibri" panose="020F0502020204030204" pitchFamily="34" charset="0"/>
                <a:ea typeface="Calibri" panose="020F0502020204030204" pitchFamily="34" charset="0"/>
              </a:rPr>
              <a:t> </a:t>
            </a:r>
          </a:p>
        </p:txBody>
      </p:sp>
      <p:sp>
        <p:nvSpPr>
          <p:cNvPr id="3" name="Text Placeholder 2">
            <a:extLst>
              <a:ext uri="{FF2B5EF4-FFF2-40B4-BE49-F238E27FC236}">
                <a16:creationId xmlns:a16="http://schemas.microsoft.com/office/drawing/2014/main" id="{777C3092-77B6-4798-7355-97987BEE7A49}"/>
              </a:ext>
            </a:extLst>
          </p:cNvPr>
          <p:cNvSpPr>
            <a:spLocks noGrp="1"/>
          </p:cNvSpPr>
          <p:nvPr>
            <p:ph type="body" sz="quarter" idx="10"/>
          </p:nvPr>
        </p:nvSpPr>
        <p:spPr/>
        <p:txBody>
          <a:bodyPr>
            <a:noAutofit/>
          </a:bodyPr>
          <a:lstStyle/>
          <a:p>
            <a:pPr marL="342900" lvl="0" indent="-342900">
              <a:lnSpc>
                <a:spcPct val="107000"/>
              </a:lnSpc>
              <a:buClr>
                <a:srgbClr val="A27BB5"/>
              </a:buClr>
              <a:buFont typeface="Symbol" panose="05050102010706020507" pitchFamily="18" charset="2"/>
              <a:buChar char=""/>
            </a:pPr>
            <a:r>
              <a:rPr lang="en-GB" dirty="0">
                <a:effectLst/>
                <a:ea typeface="Calibri" panose="020F0502020204030204" pitchFamily="34" charset="0"/>
                <a:cs typeface="Calibri" panose="020F0502020204030204" pitchFamily="34" charset="0"/>
              </a:rPr>
              <a:t>Archduke Franz Ferdinand, the Austro-Hungarian heir, was killed on 28 June 1914 in Sarajevo.</a:t>
            </a:r>
            <a:endParaRPr lang="en-GB" dirty="0">
              <a:effectLst/>
              <a:ea typeface="Calibri" panose="020F0502020204030204" pitchFamily="34" charset="0"/>
              <a:cs typeface="Times New Roman" panose="02020603050405020304" pitchFamily="18" charset="0"/>
            </a:endParaRPr>
          </a:p>
          <a:p>
            <a:pPr marL="342900" lvl="0" indent="-342900">
              <a:lnSpc>
                <a:spcPct val="107000"/>
              </a:lnSpc>
              <a:buClr>
                <a:srgbClr val="A27BB5"/>
              </a:buClr>
              <a:buFont typeface="Symbol" panose="05050102010706020507" pitchFamily="18" charset="2"/>
              <a:buChar char=""/>
            </a:pPr>
            <a:r>
              <a:rPr lang="en-GB" dirty="0">
                <a:effectLst/>
                <a:ea typeface="Calibri" panose="020F0502020204030204" pitchFamily="34" charset="0"/>
                <a:cs typeface="Calibri" panose="020F0502020204030204" pitchFamily="34" charset="0"/>
              </a:rPr>
              <a:t>The Triple Entente was made up of the British, French, and Russian empires. </a:t>
            </a:r>
            <a:endParaRPr lang="en-GB"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A27BB5"/>
              </a:buClr>
              <a:buFont typeface="Symbol" panose="05050102010706020507" pitchFamily="18" charset="2"/>
              <a:buChar char=""/>
            </a:pPr>
            <a:r>
              <a:rPr lang="en-GB" dirty="0">
                <a:effectLst/>
                <a:ea typeface="Calibri" panose="020F0502020204030204" pitchFamily="34" charset="0"/>
                <a:cs typeface="Calibri" panose="020F0502020204030204" pitchFamily="34" charset="0"/>
              </a:rPr>
              <a:t>The Triple Alliance was made up of the German, Austro-Hungarian, and Italian empires. </a:t>
            </a:r>
            <a:endParaRPr lang="en-GB" dirty="0">
              <a:effectLst/>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A36CB432-B9FD-5F54-A3E8-CCEC0099DA3A}"/>
              </a:ext>
            </a:extLst>
          </p:cNvPr>
          <p:cNvSpPr>
            <a:spLocks noGrp="1"/>
          </p:cNvSpPr>
          <p:nvPr>
            <p:ph type="body" sz="quarter" idx="12"/>
          </p:nvPr>
        </p:nvSpPr>
        <p:spPr/>
        <p:txBody>
          <a:bodyPr/>
          <a:lstStyle/>
          <a:p>
            <a:r>
              <a:rPr lang="en-US" dirty="0"/>
              <a:t>Lesson 1:</a:t>
            </a:r>
            <a:endParaRPr lang="en-GB" dirty="0"/>
          </a:p>
        </p:txBody>
      </p:sp>
      <p:pic>
        <p:nvPicPr>
          <p:cNvPr id="2" name="Picture 1" descr="Logo&#10;&#10;Description automatically generated">
            <a:extLst>
              <a:ext uri="{FF2B5EF4-FFF2-40B4-BE49-F238E27FC236}">
                <a16:creationId xmlns:a16="http://schemas.microsoft.com/office/drawing/2014/main" id="{0EA74CCE-A991-CA1E-1D35-4E7FA0AAA4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4564" y="5069022"/>
            <a:ext cx="1757045" cy="1925915"/>
          </a:xfrm>
          <a:prstGeom prst="rect">
            <a:avLst/>
          </a:prstGeom>
        </p:spPr>
      </p:pic>
    </p:spTree>
    <p:extLst>
      <p:ext uri="{BB962C8B-B14F-4D97-AF65-F5344CB8AC3E}">
        <p14:creationId xmlns:p14="http://schemas.microsoft.com/office/powerpoint/2010/main" val="146499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B9FB831-C384-A920-6B30-1CC221AD9B8A}"/>
              </a:ext>
            </a:extLst>
          </p:cNvPr>
          <p:cNvSpPr>
            <a:spLocks noGrp="1"/>
          </p:cNvSpPr>
          <p:nvPr>
            <p:ph type="title"/>
          </p:nvPr>
        </p:nvSpPr>
        <p:spPr/>
        <p:txBody>
          <a:bodyPr/>
          <a:lstStyle/>
          <a:p>
            <a:r>
              <a:rPr lang="en-GB" dirty="0"/>
              <a:t>Put these cards in order to form a timeline of British History.</a:t>
            </a:r>
          </a:p>
        </p:txBody>
      </p:sp>
      <p:sp>
        <p:nvSpPr>
          <p:cNvPr id="4" name="Text Placeholder 3">
            <a:extLst>
              <a:ext uri="{FF2B5EF4-FFF2-40B4-BE49-F238E27FC236}">
                <a16:creationId xmlns:a16="http://schemas.microsoft.com/office/drawing/2014/main" id="{E267D907-CFFF-9BBA-1ED7-6E3B91CE0557}"/>
              </a:ext>
            </a:extLst>
          </p:cNvPr>
          <p:cNvSpPr>
            <a:spLocks noGrp="1"/>
          </p:cNvSpPr>
          <p:nvPr>
            <p:ph type="body" sz="quarter" idx="10"/>
          </p:nvPr>
        </p:nvSpPr>
        <p:spPr/>
        <p:txBody>
          <a:bodyPr/>
          <a:lstStyle/>
          <a:p>
            <a:r>
              <a:rPr lang="en-US" dirty="0"/>
              <a:t>Lesson 1:</a:t>
            </a:r>
            <a:endParaRPr lang="en-GB" dirty="0"/>
          </a:p>
        </p:txBody>
      </p:sp>
      <p:pic>
        <p:nvPicPr>
          <p:cNvPr id="9" name="Picture 8">
            <a:extLst>
              <a:ext uri="{FF2B5EF4-FFF2-40B4-BE49-F238E27FC236}">
                <a16:creationId xmlns:a16="http://schemas.microsoft.com/office/drawing/2014/main" id="{728AA09D-1613-A672-41E2-F31BD7B2F3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7785" y="1328292"/>
            <a:ext cx="8042265" cy="4838800"/>
          </a:xfrm>
          <a:prstGeom prst="rect">
            <a:avLst/>
          </a:prstGeom>
        </p:spPr>
      </p:pic>
    </p:spTree>
    <p:extLst>
      <p:ext uri="{BB962C8B-B14F-4D97-AF65-F5344CB8AC3E}">
        <p14:creationId xmlns:p14="http://schemas.microsoft.com/office/powerpoint/2010/main" val="204947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80E2A8-27BC-6087-ACE6-46A7C4B54149}"/>
              </a:ext>
            </a:extLst>
          </p:cNvPr>
          <p:cNvSpPr>
            <a:spLocks noGrp="1"/>
          </p:cNvSpPr>
          <p:nvPr>
            <p:ph idx="1"/>
          </p:nvPr>
        </p:nvSpPr>
        <p:spPr>
          <a:xfrm>
            <a:off x="473075" y="1139725"/>
            <a:ext cx="10333470" cy="5299813"/>
          </a:xfrm>
        </p:spPr>
        <p:txBody>
          <a:bodyPr>
            <a:normAutofit/>
          </a:bodyPr>
          <a:lstStyle/>
          <a:p>
            <a:r>
              <a:rPr lang="en-GB" sz="2400" dirty="0"/>
              <a:t>We are living through our own period of history. Even though it is much more modern than some of the periods you have studied. </a:t>
            </a:r>
          </a:p>
          <a:p>
            <a:r>
              <a:rPr lang="en-GB" sz="2400" dirty="0"/>
              <a:t>Today, we have access to much more evidence than in ancient times because there are many more ways to record and find information. For example, we can use photographs, film, audio recordings, and online material. This means there is a lot more evidence to tell us about modern history. However, it also means </a:t>
            </a:r>
            <a:br>
              <a:rPr lang="en-GB" sz="2400" dirty="0"/>
            </a:br>
            <a:r>
              <a:rPr lang="en-GB" sz="2400" dirty="0"/>
              <a:t>the evidence can sometimes be contradictory. This can make it difficult to know the truth about what happened. </a:t>
            </a:r>
          </a:p>
        </p:txBody>
      </p:sp>
      <p:sp>
        <p:nvSpPr>
          <p:cNvPr id="3" name="Title 2">
            <a:extLst>
              <a:ext uri="{FF2B5EF4-FFF2-40B4-BE49-F238E27FC236}">
                <a16:creationId xmlns:a16="http://schemas.microsoft.com/office/drawing/2014/main" id="{F3AB1770-E7B4-DCF8-8A0E-D9880972B37B}"/>
              </a:ext>
            </a:extLst>
          </p:cNvPr>
          <p:cNvSpPr>
            <a:spLocks noGrp="1"/>
          </p:cNvSpPr>
          <p:nvPr>
            <p:ph type="title"/>
          </p:nvPr>
        </p:nvSpPr>
        <p:spPr/>
        <p:txBody>
          <a:bodyPr/>
          <a:lstStyle/>
          <a:p>
            <a:r>
              <a:rPr lang="en-GB" dirty="0"/>
              <a:t>Modern history, and sources and evidence</a:t>
            </a:r>
          </a:p>
        </p:txBody>
      </p:sp>
      <p:sp>
        <p:nvSpPr>
          <p:cNvPr id="5" name="Text Placeholder 4">
            <a:extLst>
              <a:ext uri="{FF2B5EF4-FFF2-40B4-BE49-F238E27FC236}">
                <a16:creationId xmlns:a16="http://schemas.microsoft.com/office/drawing/2014/main" id="{B32E63A7-8BAB-B3E9-F132-597B039F6166}"/>
              </a:ext>
            </a:extLst>
          </p:cNvPr>
          <p:cNvSpPr>
            <a:spLocks noGrp="1"/>
          </p:cNvSpPr>
          <p:nvPr>
            <p:ph type="body" sz="quarter" idx="10"/>
          </p:nvPr>
        </p:nvSpPr>
        <p:spPr/>
        <p:txBody>
          <a:bodyPr/>
          <a:lstStyle/>
          <a:p>
            <a:r>
              <a:rPr lang="en-US" dirty="0"/>
              <a:t>Lesson 1:</a:t>
            </a:r>
            <a:endParaRPr lang="en-GB" dirty="0"/>
          </a:p>
        </p:txBody>
      </p:sp>
      <p:pic>
        <p:nvPicPr>
          <p:cNvPr id="8" name="Picture 7" descr="Text&#10;&#10;Description automatically generated">
            <a:extLst>
              <a:ext uri="{FF2B5EF4-FFF2-40B4-BE49-F238E27FC236}">
                <a16:creationId xmlns:a16="http://schemas.microsoft.com/office/drawing/2014/main" id="{4FA90395-4577-C300-F4E4-EB78EBD663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2625" y="5481533"/>
            <a:ext cx="6524914" cy="995226"/>
          </a:xfrm>
          <a:prstGeom prst="rect">
            <a:avLst/>
          </a:prstGeom>
        </p:spPr>
      </p:pic>
    </p:spTree>
    <p:extLst>
      <p:ext uri="{BB962C8B-B14F-4D97-AF65-F5344CB8AC3E}">
        <p14:creationId xmlns:p14="http://schemas.microsoft.com/office/powerpoint/2010/main" val="2234371796"/>
      </p:ext>
    </p:extLst>
  </p:cSld>
  <p:clrMapOvr>
    <a:masterClrMapping/>
  </p:clrMapOvr>
</p:sld>
</file>

<file path=ppt/theme/theme1.xml><?xml version="1.0" encoding="utf-8"?>
<a:theme xmlns:a="http://schemas.openxmlformats.org/drawingml/2006/main" name="Title Slides">
  <a:themeElements>
    <a:clrScheme name="History">
      <a:dk1>
        <a:sysClr val="windowText" lastClr="000000"/>
      </a:dk1>
      <a:lt1>
        <a:sysClr val="window" lastClr="FFFFFF"/>
      </a:lt1>
      <a:dk2>
        <a:srgbClr val="44546A"/>
      </a:dk2>
      <a:lt2>
        <a:srgbClr val="E7E6E6"/>
      </a:lt2>
      <a:accent1>
        <a:srgbClr val="A27BB5"/>
      </a:accent1>
      <a:accent2>
        <a:srgbClr val="EFE5F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nowledge Qui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Slides">
  <a:themeElements>
    <a:clrScheme name="Custom 1">
      <a:dk1>
        <a:sysClr val="windowText" lastClr="000000"/>
      </a:dk1>
      <a:lt1>
        <a:sysClr val="window" lastClr="FFFFFF"/>
      </a:lt1>
      <a:dk2>
        <a:srgbClr val="44546A"/>
      </a:dk2>
      <a:lt2>
        <a:srgbClr val="E7E6E6"/>
      </a:lt2>
      <a:accent1>
        <a:srgbClr val="A27BB5"/>
      </a:accent1>
      <a:accent2>
        <a:srgbClr val="EFE5F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accent1"/>
          </a:solidFill>
        </a:ln>
      </a:spPr>
      <a:bodyPr rtlCol="0" anchor="ctr"/>
      <a:lstStyle>
        <a:defPPr marL="0" indent="0" algn="l">
          <a:lnSpc>
            <a:spcPct val="100000"/>
          </a:lnSpc>
          <a:buNone/>
          <a:defRPr sz="2400" dirty="0">
            <a:solidFill>
              <a:schemeClr val="tx1"/>
            </a:solidFill>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nswer Slides">
  <a:themeElements>
    <a:clrScheme name="Custom 1">
      <a:dk1>
        <a:sysClr val="windowText" lastClr="000000"/>
      </a:dk1>
      <a:lt1>
        <a:sysClr val="window" lastClr="FFFFFF"/>
      </a:lt1>
      <a:dk2>
        <a:srgbClr val="44546A"/>
      </a:dk2>
      <a:lt2>
        <a:srgbClr val="E7E6E6"/>
      </a:lt2>
      <a:accent1>
        <a:srgbClr val="A27BB5"/>
      </a:accent1>
      <a:accent2>
        <a:srgbClr val="EFE5F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2646</Words>
  <Application>Microsoft Macintosh PowerPoint</Application>
  <PresentationFormat>Widescreen</PresentationFormat>
  <Paragraphs>194</Paragraphs>
  <Slides>30</Slides>
  <Notes>21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Century Gothic</vt:lpstr>
      <vt:lpstr>Calibri</vt:lpstr>
      <vt:lpstr>Wingdings</vt:lpstr>
      <vt:lpstr>Symbol</vt:lpstr>
      <vt:lpstr>Arial</vt:lpstr>
      <vt:lpstr>Times New Roman</vt:lpstr>
      <vt:lpstr>Title Slides</vt:lpstr>
      <vt:lpstr>Knowledge Quiz</vt:lpstr>
      <vt:lpstr>Body Slides</vt:lpstr>
      <vt:lpstr>Answer Slides</vt:lpstr>
      <vt:lpstr>Unit 2: Conflict and Resolution</vt:lpstr>
      <vt:lpstr>PowerPoint Presentation</vt:lpstr>
      <vt:lpstr>PowerPoint Presentation</vt:lpstr>
      <vt:lpstr>PowerPoint Presentation</vt:lpstr>
      <vt:lpstr>PowerPoint Presentation</vt:lpstr>
      <vt:lpstr>PowerPoint Presentation</vt:lpstr>
      <vt:lpstr>How did the First World War begin and why did Britain fight? </vt:lpstr>
      <vt:lpstr>Put these cards in order to form a timeline of British History.</vt:lpstr>
      <vt:lpstr>Modern history, and sources and evidence</vt:lpstr>
      <vt:lpstr>PowerPoint Presentation</vt:lpstr>
      <vt:lpstr>What were the alliances in Europe in 1914?</vt:lpstr>
      <vt:lpstr>What were the alliances in Europe in 1914?</vt:lpstr>
      <vt:lpstr>Look at the map and answer the following questions:</vt:lpstr>
      <vt:lpstr>Look at the map and answer the following questions:</vt:lpstr>
      <vt:lpstr>How did the killing of Archduke Franz Ferdinand lead to war?</vt:lpstr>
      <vt:lpstr>How did the killing of Archduke Franz Ferdinand lead to war?</vt:lpstr>
      <vt:lpstr>How did the killing of Archduke Franz Ferdinand lead to war?</vt:lpstr>
      <vt:lpstr>Why did Britain declare war on Germany?</vt:lpstr>
      <vt:lpstr>Read the five key causes of World War One. Add the numbers 1 to 5 to put them in chronological order, with being the first thing that happened.</vt:lpstr>
      <vt:lpstr>Read the five key causes of World War One. Add the numbers 1 to 5 to put them in chronological order, with 1 being the first thing that happened. </vt:lpstr>
      <vt:lpstr>Do you think the shooting of Franz Ferdinand started the First World War?</vt:lpstr>
      <vt:lpstr>PowerPoint Presentation</vt:lpstr>
      <vt:lpstr>How was it a ‘world’ war?</vt:lpstr>
      <vt:lpstr>PowerPoint Presentation</vt:lpstr>
      <vt:lpstr>How was it a ‘world’ war?</vt:lpstr>
      <vt:lpstr>How was it a ‘world’ war?</vt:lpstr>
      <vt:lpstr>Analysing a source</vt:lpstr>
      <vt:lpstr>Analysing a source</vt:lpstr>
      <vt:lpstr>How did the First World War begin and why did Britain fight?</vt:lpstr>
      <vt:lpstr>How did the First World War begin and why did Britain fight?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2023-05-23T13:32:28Z</dcterms:created>
  <dcterms:modified xsi:type="dcterms:W3CDTF">2024-05-23T13:27:56Z</dcterms:modified>
</cp:coreProperties>
</file>