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69" r:id="rId5"/>
    <p:sldId id="536" r:id="rId6"/>
    <p:sldId id="1279" r:id="rId7"/>
    <p:sldId id="1396" r:id="rId8"/>
    <p:sldId id="1260" r:id="rId9"/>
    <p:sldId id="1397" r:id="rId10"/>
    <p:sldId id="1398" r:id="rId11"/>
    <p:sldId id="1399" r:id="rId12"/>
    <p:sldId id="1400" r:id="rId13"/>
    <p:sldId id="1401" r:id="rId14"/>
    <p:sldId id="1265" r:id="rId15"/>
    <p:sldId id="1402" r:id="rId16"/>
    <p:sldId id="1394" r:id="rId17"/>
    <p:sldId id="1403" r:id="rId18"/>
    <p:sldId id="1404" r:id="rId19"/>
    <p:sldId id="1405" r:id="rId20"/>
    <p:sldId id="1270" r:id="rId21"/>
    <p:sldId id="1406" r:id="rId22"/>
    <p:sldId id="1395" r:id="rId23"/>
    <p:sldId id="1407" r:id="rId24"/>
    <p:sldId id="1408" r:id="rId25"/>
    <p:sldId id="1409" r:id="rId26"/>
    <p:sldId id="1410" r:id="rId27"/>
    <p:sldId id="1411" r:id="rId28"/>
    <p:sldId id="1227" r:id="rId29"/>
    <p:sldId id="1412" r:id="rId30"/>
    <p:sldId id="1281" r:id="rId31"/>
    <p:sldId id="1413" r:id="rId32"/>
    <p:sldId id="4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Adams" initials="SA" lastIdx="1" clrIdx="0">
    <p:extLst>
      <p:ext uri="{19B8F6BF-5375-455C-9EA6-DF929625EA0E}">
        <p15:presenceInfo xmlns:p15="http://schemas.microsoft.com/office/powerpoint/2012/main" userId="c7848c65ae9810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D8A"/>
    <a:srgbClr val="0CC1D9"/>
    <a:srgbClr val="DA2E41"/>
    <a:srgbClr val="388CDA"/>
    <a:srgbClr val="000000"/>
    <a:srgbClr val="FADF47"/>
    <a:srgbClr val="EE7C3E"/>
    <a:srgbClr val="C73A43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3750" autoAdjust="0"/>
  </p:normalViewPr>
  <p:slideViewPr>
    <p:cSldViewPr snapToGrid="0">
      <p:cViewPr varScale="1">
        <p:scale>
          <a:sx n="114" d="100"/>
          <a:sy n="114" d="100"/>
        </p:scale>
        <p:origin x="16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A6121-F08B-43D5-A73C-8469CA160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C7584-60F8-43CC-8EBE-D4335CB7C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045B-FD82-4860-9E1B-5A36C48E4CF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BD999-DFEB-41FE-9B96-DE497F5966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5CF7-A3F4-4E16-A800-5BA3BDFE09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4A71-9147-4AD9-B7E5-937BFCAB7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4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a quarter (2)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31/03/2020</a:t>
            </a:fld>
            <a:endParaRPr lang="en-GB" sz="1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7FC3F-7365-4933-9E8E-EEAA8523F64D}"/>
              </a:ext>
            </a:extLst>
          </p:cNvPr>
          <p:cNvSpPr/>
          <p:nvPr userDrawn="1"/>
        </p:nvSpPr>
        <p:spPr>
          <a:xfrm>
            <a:off x="6911978" y="114125"/>
            <a:ext cx="2005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Fractions Lesson 4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31/03/2020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24" y="6409707"/>
            <a:ext cx="2646941" cy="222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AEEA50-6C51-4F14-8E55-CAAB306377C7}"/>
              </a:ext>
            </a:extLst>
          </p:cNvPr>
          <p:cNvSpPr/>
          <p:nvPr userDrawn="1"/>
        </p:nvSpPr>
        <p:spPr>
          <a:xfrm>
            <a:off x="6955258" y="115904"/>
            <a:ext cx="1962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Fractions Lesson 4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896927" y="1367812"/>
            <a:ext cx="628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share the strawberries into four equal groups?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FAF49-8EA2-46A7-8096-CC5CE475215A}"/>
              </a:ext>
            </a:extLst>
          </p:cNvPr>
          <p:cNvSpPr txBox="1"/>
          <p:nvPr/>
        </p:nvSpPr>
        <p:spPr>
          <a:xfrm>
            <a:off x="177799" y="4009460"/>
            <a:ext cx="463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strawberries.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strawberries in each quarter.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quarter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EFC3BBC-6F73-41CF-8425-1884E3543B14}"/>
              </a:ext>
            </a:extLst>
          </p:cNvPr>
          <p:cNvGrpSpPr/>
          <p:nvPr/>
        </p:nvGrpSpPr>
        <p:grpSpPr>
          <a:xfrm rot="2431888">
            <a:off x="4870828" y="2242015"/>
            <a:ext cx="3651216" cy="3619893"/>
            <a:chOff x="1706126" y="3125887"/>
            <a:chExt cx="2181298" cy="218111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6211D7F-F730-4819-9D9D-4011B68A9B75}"/>
                </a:ext>
              </a:extLst>
            </p:cNvPr>
            <p:cNvSpPr/>
            <p:nvPr/>
          </p:nvSpPr>
          <p:spPr>
            <a:xfrm>
              <a:off x="1706126" y="3125887"/>
              <a:ext cx="2181298" cy="21811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highlight>
                  <a:srgbClr val="FF0000"/>
                </a:highlight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323D07E-8AD4-44D6-8354-FCBBEEC38B4C}"/>
                </a:ext>
              </a:extLst>
            </p:cNvPr>
            <p:cNvCxnSpPr>
              <a:stCxn id="84" idx="0"/>
              <a:endCxn id="84" idx="4"/>
            </p:cNvCxnSpPr>
            <p:nvPr/>
          </p:nvCxnSpPr>
          <p:spPr>
            <a:xfrm>
              <a:off x="2796775" y="3125887"/>
              <a:ext cx="0" cy="21811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2E63879-32CA-4301-B9EF-E8F51CA262A1}"/>
                </a:ext>
              </a:extLst>
            </p:cNvPr>
            <p:cNvCxnSpPr>
              <a:cxnSpLocks/>
              <a:stCxn id="84" idx="6"/>
              <a:endCxn id="84" idx="2"/>
            </p:cNvCxnSpPr>
            <p:nvPr/>
          </p:nvCxnSpPr>
          <p:spPr>
            <a:xfrm flipH="1">
              <a:off x="1706126" y="4216446"/>
              <a:ext cx="21812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4B35BC3-3A4A-46C2-8CB8-7C54B2EFB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03" y="2544066"/>
            <a:ext cx="612582" cy="70617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265641A-528F-478E-89D5-8C1730B5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866" y="4979901"/>
            <a:ext cx="612582" cy="70617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E48B703-86DB-4719-BBE6-D84532A4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17" y="4395038"/>
            <a:ext cx="612582" cy="70617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18F1B3C-456D-486A-8B5E-7C54E8828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50" y="2991776"/>
            <a:ext cx="612582" cy="70617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9F2D444-91F9-4ED5-95B6-5C597BEC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577" y="2440004"/>
            <a:ext cx="612582" cy="70617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33E97105-9BA5-4226-8DC6-BC113FB34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200" y="3778016"/>
            <a:ext cx="612582" cy="70617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00C4EF28-6F67-499F-A12C-E990197C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354" y="3053306"/>
            <a:ext cx="612582" cy="70617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68C796D-0084-4997-A84F-226733D62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327" y="4923638"/>
            <a:ext cx="612582" cy="70617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558E0D0-2A10-4710-A045-90C15CCA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868" y="3661120"/>
            <a:ext cx="612582" cy="70617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3D394CC-092D-4B4B-A21F-60325EA7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97" y="3947221"/>
            <a:ext cx="612582" cy="70617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05BAB5F-76FA-45E0-B884-3746EA19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258" y="4182804"/>
            <a:ext cx="612582" cy="70617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8EF42A44-FEB2-46D7-8393-33CB78AE0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258" y="3250237"/>
            <a:ext cx="612582" cy="7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5C7C75E5-5F1A-4351-88C8-3BD22E66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661" y="5015692"/>
            <a:ext cx="1018059" cy="1018059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237038" y="1430711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9E6FF-AD9F-4B57-81C0-8BCD336818F2}"/>
              </a:ext>
            </a:extLst>
          </p:cNvPr>
          <p:cNvSpPr txBox="1"/>
          <p:nvPr/>
        </p:nvSpPr>
        <p:spPr>
          <a:xfrm>
            <a:off x="1483438" y="1419897"/>
            <a:ext cx="782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eight sandwiches on a plate.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children have been told that they can have one quarter of them each.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do you agree with?  Why are the other children not correct?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C7FB7E-A957-48E1-9795-D4DF1A72E00A}"/>
              </a:ext>
            </a:extLst>
          </p:cNvPr>
          <p:cNvGrpSpPr/>
          <p:nvPr/>
        </p:nvGrpSpPr>
        <p:grpSpPr>
          <a:xfrm>
            <a:off x="3348394" y="3146612"/>
            <a:ext cx="2326101" cy="2291491"/>
            <a:chOff x="2950102" y="2652022"/>
            <a:chExt cx="2908889" cy="293180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9FBAE9-281E-4C2E-B328-F0951950933B}"/>
                </a:ext>
              </a:extLst>
            </p:cNvPr>
            <p:cNvSpPr/>
            <p:nvPr/>
          </p:nvSpPr>
          <p:spPr>
            <a:xfrm>
              <a:off x="2950102" y="2652022"/>
              <a:ext cx="2908889" cy="293180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64F2E2-ED7A-4A38-B8B3-6901CA967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8377" y="3023980"/>
              <a:ext cx="1305293" cy="67565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6E1D2E-85DE-46D4-9461-9FB30CD9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3903" y="3562414"/>
              <a:ext cx="1305293" cy="6756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E350AB-7E33-451A-8C39-F1642E51E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1899" y="4272200"/>
              <a:ext cx="1305293" cy="6756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1F443B-7CF5-4B7A-88C5-EDD233BE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9196" y="3731589"/>
              <a:ext cx="1305293" cy="67565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C41A90A-EC54-49C7-A97A-9DD744603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38" y="2551131"/>
            <a:ext cx="1045255" cy="9974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B3CA91-39C3-40F8-9383-DF78B3CD33C3}"/>
              </a:ext>
            </a:extLst>
          </p:cNvPr>
          <p:cNvSpPr txBox="1"/>
          <p:nvPr/>
        </p:nvSpPr>
        <p:spPr>
          <a:xfrm>
            <a:off x="329544" y="3440757"/>
            <a:ext cx="8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Aisha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DD5601D4-3A4B-4A69-BA01-82096BAD3482}"/>
              </a:ext>
            </a:extLst>
          </p:cNvPr>
          <p:cNvSpPr/>
          <p:nvPr/>
        </p:nvSpPr>
        <p:spPr>
          <a:xfrm>
            <a:off x="1320952" y="2516563"/>
            <a:ext cx="2326102" cy="1114724"/>
          </a:xfrm>
          <a:prstGeom prst="wedgeEllipseCallout">
            <a:avLst>
              <a:gd name="adj1" fmla="val -65035"/>
              <a:gd name="adj2" fmla="val 222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I will get two sandwiches.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7FB41-7666-4F8D-984B-0A690AB5050A}"/>
              </a:ext>
            </a:extLst>
          </p:cNvPr>
          <p:cNvSpPr txBox="1"/>
          <p:nvPr/>
        </p:nvSpPr>
        <p:spPr>
          <a:xfrm>
            <a:off x="8012735" y="5969148"/>
            <a:ext cx="95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Jenson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794968CB-A449-4E36-9B90-4488C979CF5C}"/>
              </a:ext>
            </a:extLst>
          </p:cNvPr>
          <p:cNvSpPr/>
          <p:nvPr/>
        </p:nvSpPr>
        <p:spPr>
          <a:xfrm>
            <a:off x="5431434" y="4727466"/>
            <a:ext cx="2396644" cy="1306285"/>
          </a:xfrm>
          <a:prstGeom prst="wedgeEllipseCallout">
            <a:avLst>
              <a:gd name="adj1" fmla="val 72421"/>
              <a:gd name="adj2" fmla="val 3550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I will get one sandwich.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3E163A-BB97-4832-B350-9125606BAF0C}"/>
              </a:ext>
            </a:extLst>
          </p:cNvPr>
          <p:cNvGrpSpPr/>
          <p:nvPr/>
        </p:nvGrpSpPr>
        <p:grpSpPr>
          <a:xfrm>
            <a:off x="-7644" y="4448266"/>
            <a:ext cx="1289937" cy="1587182"/>
            <a:chOff x="898448" y="3616208"/>
            <a:chExt cx="1289937" cy="158718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C27D1F0-702D-4E92-A7D3-88C3CCC2DDFA}"/>
                </a:ext>
              </a:extLst>
            </p:cNvPr>
            <p:cNvGrpSpPr/>
            <p:nvPr/>
          </p:nvGrpSpPr>
          <p:grpSpPr>
            <a:xfrm>
              <a:off x="898448" y="3616208"/>
              <a:ext cx="1289937" cy="1281665"/>
              <a:chOff x="959855" y="3016015"/>
              <a:chExt cx="1657349" cy="187539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DCD7780-5A58-479C-AE58-20AEB02A9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9855" y="3081655"/>
                <a:ext cx="1362075" cy="1809750"/>
              </a:xfrm>
              <a:prstGeom prst="rect">
                <a:avLst/>
              </a:prstGeom>
            </p:spPr>
          </p:pic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45D1C00-0AF6-4527-9F1D-75C7A66C3BCF}"/>
                  </a:ext>
                </a:extLst>
              </p:cNvPr>
              <p:cNvSpPr/>
              <p:nvPr/>
            </p:nvSpPr>
            <p:spPr>
              <a:xfrm rot="3583535">
                <a:off x="1928833" y="3058055"/>
                <a:ext cx="730411" cy="64633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D469F3-CEF3-4940-9254-65B31E613EF0}"/>
                </a:ext>
              </a:extLst>
            </p:cNvPr>
            <p:cNvSpPr/>
            <p:nvPr/>
          </p:nvSpPr>
          <p:spPr>
            <a:xfrm>
              <a:off x="1072799" y="4834058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Bella</a:t>
              </a:r>
              <a:endParaRPr lang="en-GB" dirty="0"/>
            </a:p>
          </p:txBody>
        </p:sp>
      </p:grp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1864802C-A14C-4B0E-A4A6-47E6DDE551DD}"/>
              </a:ext>
            </a:extLst>
          </p:cNvPr>
          <p:cNvSpPr/>
          <p:nvPr/>
        </p:nvSpPr>
        <p:spPr>
          <a:xfrm>
            <a:off x="892216" y="4243706"/>
            <a:ext cx="2380610" cy="1540649"/>
          </a:xfrm>
          <a:prstGeom prst="wedgeEllipseCallout">
            <a:avLst>
              <a:gd name="adj1" fmla="val -64659"/>
              <a:gd name="adj2" fmla="val 1427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we will all get a different number of sandwiches.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023CE5-7A8A-499D-8BB2-B31C04025BC0}"/>
              </a:ext>
            </a:extLst>
          </p:cNvPr>
          <p:cNvGrpSpPr/>
          <p:nvPr/>
        </p:nvGrpSpPr>
        <p:grpSpPr>
          <a:xfrm>
            <a:off x="7751845" y="2766660"/>
            <a:ext cx="1131432" cy="1095711"/>
            <a:chOff x="7751845" y="2766660"/>
            <a:chExt cx="1131432" cy="109571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548DB18-9974-4088-9B0B-5A5688A1E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1845" y="2766660"/>
              <a:ext cx="1131432" cy="78190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7CE1D3-5147-48FF-9DE6-BC9548E3BE99}"/>
                </a:ext>
              </a:extLst>
            </p:cNvPr>
            <p:cNvSpPr/>
            <p:nvPr/>
          </p:nvSpPr>
          <p:spPr>
            <a:xfrm>
              <a:off x="8049716" y="3493039"/>
              <a:ext cx="611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Ollie</a:t>
              </a:r>
              <a:endParaRPr lang="en-GB" dirty="0"/>
            </a:p>
          </p:txBody>
        </p:sp>
      </p:grp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7FD76181-8A24-4D77-816C-817150380448}"/>
              </a:ext>
            </a:extLst>
          </p:cNvPr>
          <p:cNvSpPr/>
          <p:nvPr/>
        </p:nvSpPr>
        <p:spPr>
          <a:xfrm>
            <a:off x="5285099" y="2465294"/>
            <a:ext cx="2356470" cy="1160129"/>
          </a:xfrm>
          <a:prstGeom prst="wedgeEllipseCallout">
            <a:avLst>
              <a:gd name="adj1" fmla="val 72421"/>
              <a:gd name="adj2" fmla="val 3550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I will get four sandwiches.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2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4A4E59E-B48D-46F0-AFA1-94394F867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501" y="4846951"/>
            <a:ext cx="1018059" cy="1018059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237038" y="1296848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9E6FF-AD9F-4B57-81C0-8BCD336818F2}"/>
              </a:ext>
            </a:extLst>
          </p:cNvPr>
          <p:cNvSpPr txBox="1"/>
          <p:nvPr/>
        </p:nvSpPr>
        <p:spPr>
          <a:xfrm>
            <a:off x="1510332" y="1306918"/>
            <a:ext cx="782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eight sandwiches on a plate.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children have been told that they can have one quarter of them each.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do you agree with? Why are the other children not correct?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C7FB7E-A957-48E1-9795-D4DF1A72E00A}"/>
              </a:ext>
            </a:extLst>
          </p:cNvPr>
          <p:cNvGrpSpPr/>
          <p:nvPr/>
        </p:nvGrpSpPr>
        <p:grpSpPr>
          <a:xfrm>
            <a:off x="3348394" y="3060662"/>
            <a:ext cx="2156216" cy="2068527"/>
            <a:chOff x="2950102" y="2652022"/>
            <a:chExt cx="2908889" cy="293180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9FBAE9-281E-4C2E-B328-F0951950933B}"/>
                </a:ext>
              </a:extLst>
            </p:cNvPr>
            <p:cNvSpPr/>
            <p:nvPr/>
          </p:nvSpPr>
          <p:spPr>
            <a:xfrm>
              <a:off x="2950102" y="2652022"/>
              <a:ext cx="2908889" cy="293180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64F2E2-ED7A-4A38-B8B3-6901CA967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8377" y="3023980"/>
              <a:ext cx="1305293" cy="67565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6E1D2E-85DE-46D4-9461-9FB30CD9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3903" y="3562414"/>
              <a:ext cx="1305293" cy="6756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E350AB-7E33-451A-8C39-F1642E51E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1899" y="4272200"/>
              <a:ext cx="1305293" cy="6756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1F443B-7CF5-4B7A-88C5-EDD233BE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9196" y="3731589"/>
              <a:ext cx="1305293" cy="67565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C41A90A-EC54-49C7-A97A-9DD744603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38" y="2551131"/>
            <a:ext cx="1045255" cy="9974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B3CA91-39C3-40F8-9383-DF78B3CD33C3}"/>
              </a:ext>
            </a:extLst>
          </p:cNvPr>
          <p:cNvSpPr txBox="1"/>
          <p:nvPr/>
        </p:nvSpPr>
        <p:spPr>
          <a:xfrm>
            <a:off x="329544" y="3440757"/>
            <a:ext cx="8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Aisha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DD5601D4-3A4B-4A69-BA01-82096BAD3482}"/>
              </a:ext>
            </a:extLst>
          </p:cNvPr>
          <p:cNvSpPr/>
          <p:nvPr/>
        </p:nvSpPr>
        <p:spPr>
          <a:xfrm>
            <a:off x="1320950" y="2343227"/>
            <a:ext cx="2300103" cy="1205337"/>
          </a:xfrm>
          <a:prstGeom prst="wedgeEllipseCallout">
            <a:avLst>
              <a:gd name="adj1" fmla="val -65035"/>
              <a:gd name="adj2" fmla="val 222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I will get two sandwiches.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7FB41-7666-4F8D-984B-0A690AB5050A}"/>
              </a:ext>
            </a:extLst>
          </p:cNvPr>
          <p:cNvSpPr txBox="1"/>
          <p:nvPr/>
        </p:nvSpPr>
        <p:spPr>
          <a:xfrm>
            <a:off x="7957297" y="5796304"/>
            <a:ext cx="95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Jenson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794968CB-A449-4E36-9B90-4488C979CF5C}"/>
              </a:ext>
            </a:extLst>
          </p:cNvPr>
          <p:cNvSpPr/>
          <p:nvPr/>
        </p:nvSpPr>
        <p:spPr>
          <a:xfrm>
            <a:off x="5510265" y="4794669"/>
            <a:ext cx="2241580" cy="1001635"/>
          </a:xfrm>
          <a:prstGeom prst="wedgeEllipseCallout">
            <a:avLst>
              <a:gd name="adj1" fmla="val 72421"/>
              <a:gd name="adj2" fmla="val 3550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I will get one sandwich.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3E163A-BB97-4832-B350-9125606BAF0C}"/>
              </a:ext>
            </a:extLst>
          </p:cNvPr>
          <p:cNvGrpSpPr/>
          <p:nvPr/>
        </p:nvGrpSpPr>
        <p:grpSpPr>
          <a:xfrm>
            <a:off x="-7644" y="4448266"/>
            <a:ext cx="1289937" cy="1587182"/>
            <a:chOff x="898448" y="3616208"/>
            <a:chExt cx="1289937" cy="158718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C27D1F0-702D-4E92-A7D3-88C3CCC2DDFA}"/>
                </a:ext>
              </a:extLst>
            </p:cNvPr>
            <p:cNvGrpSpPr/>
            <p:nvPr/>
          </p:nvGrpSpPr>
          <p:grpSpPr>
            <a:xfrm>
              <a:off x="898448" y="3616208"/>
              <a:ext cx="1289937" cy="1281665"/>
              <a:chOff x="959855" y="3016015"/>
              <a:chExt cx="1657349" cy="187539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DCD7780-5A58-479C-AE58-20AEB02A9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9855" y="3081655"/>
                <a:ext cx="1362075" cy="1809750"/>
              </a:xfrm>
              <a:prstGeom prst="rect">
                <a:avLst/>
              </a:prstGeom>
            </p:spPr>
          </p:pic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45D1C00-0AF6-4527-9F1D-75C7A66C3BCF}"/>
                  </a:ext>
                </a:extLst>
              </p:cNvPr>
              <p:cNvSpPr/>
              <p:nvPr/>
            </p:nvSpPr>
            <p:spPr>
              <a:xfrm rot="3583535">
                <a:off x="1928833" y="3058055"/>
                <a:ext cx="730411" cy="64633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D469F3-CEF3-4940-9254-65B31E613EF0}"/>
                </a:ext>
              </a:extLst>
            </p:cNvPr>
            <p:cNvSpPr/>
            <p:nvPr/>
          </p:nvSpPr>
          <p:spPr>
            <a:xfrm>
              <a:off x="1072799" y="4834058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Bella</a:t>
              </a:r>
              <a:endParaRPr lang="en-GB" dirty="0"/>
            </a:p>
          </p:txBody>
        </p:sp>
      </p:grp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1864802C-A14C-4B0E-A4A6-47E6DDE551DD}"/>
              </a:ext>
            </a:extLst>
          </p:cNvPr>
          <p:cNvSpPr/>
          <p:nvPr/>
        </p:nvSpPr>
        <p:spPr>
          <a:xfrm>
            <a:off x="892215" y="4072860"/>
            <a:ext cx="2509047" cy="1488292"/>
          </a:xfrm>
          <a:prstGeom prst="wedgeEllipseCallout">
            <a:avLst>
              <a:gd name="adj1" fmla="val -64659"/>
              <a:gd name="adj2" fmla="val 1427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we will all get a different number of sandwiches.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1AB216-9F48-4C78-9DB2-DCE8783570B4}"/>
              </a:ext>
            </a:extLst>
          </p:cNvPr>
          <p:cNvSpPr/>
          <p:nvPr/>
        </p:nvSpPr>
        <p:spPr>
          <a:xfrm>
            <a:off x="126158" y="369855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Aisha is correct.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C066FC-68BB-4AC3-82B6-C89D52BA898B}"/>
              </a:ext>
            </a:extLst>
          </p:cNvPr>
          <p:cNvSpPr/>
          <p:nvPr/>
        </p:nvSpPr>
        <p:spPr>
          <a:xfrm>
            <a:off x="863426" y="5636437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Bella has forgotten that quarters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4 equal parts.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993308-BB34-495F-9396-B591FF21A2F5}"/>
              </a:ext>
            </a:extLst>
          </p:cNvPr>
          <p:cNvSpPr/>
          <p:nvPr/>
        </p:nvSpPr>
        <p:spPr>
          <a:xfrm>
            <a:off x="5876481" y="3774522"/>
            <a:ext cx="3300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Quarters means 4 equal parts,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Ollie needs to split 8 into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equal groups.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EC4EF81-5340-489D-8B71-D5E003212C78}"/>
              </a:ext>
            </a:extLst>
          </p:cNvPr>
          <p:cNvSpPr/>
          <p:nvPr/>
        </p:nvSpPr>
        <p:spPr>
          <a:xfrm>
            <a:off x="4583486" y="5780671"/>
            <a:ext cx="3121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Jenson has made a mistake.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quarter does not mean 1.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68666B-E65C-49ED-9B1D-B1941A9F424A}"/>
              </a:ext>
            </a:extLst>
          </p:cNvPr>
          <p:cNvGrpSpPr/>
          <p:nvPr/>
        </p:nvGrpSpPr>
        <p:grpSpPr>
          <a:xfrm>
            <a:off x="7751845" y="2766660"/>
            <a:ext cx="1131432" cy="1095711"/>
            <a:chOff x="7751845" y="2766660"/>
            <a:chExt cx="1131432" cy="109571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3BC302A-5090-4BB6-9505-0E05962A3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1845" y="2766660"/>
              <a:ext cx="1131432" cy="78190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940392-B414-4BE9-BC9B-091970DD5C1F}"/>
                </a:ext>
              </a:extLst>
            </p:cNvPr>
            <p:cNvSpPr/>
            <p:nvPr/>
          </p:nvSpPr>
          <p:spPr>
            <a:xfrm>
              <a:off x="8049716" y="3493039"/>
              <a:ext cx="611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Ollie</a:t>
              </a:r>
              <a:endParaRPr lang="en-GB" dirty="0"/>
            </a:p>
          </p:txBody>
        </p:sp>
      </p:grp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7FD76181-8A24-4D77-816C-817150380448}"/>
              </a:ext>
            </a:extLst>
          </p:cNvPr>
          <p:cNvSpPr/>
          <p:nvPr/>
        </p:nvSpPr>
        <p:spPr>
          <a:xfrm>
            <a:off x="5249536" y="2266085"/>
            <a:ext cx="2328358" cy="1282479"/>
          </a:xfrm>
          <a:prstGeom prst="wedgeEllipseCallout">
            <a:avLst>
              <a:gd name="adj1" fmla="val 72421"/>
              <a:gd name="adj2" fmla="val 3550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I will get four sandwiches.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7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800" y="1772861"/>
            <a:ext cx="5646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a container.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fill the container a quarter full with water.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estimate where the level of water would be?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it on the container?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111DFF-CFA4-45E2-86C7-88C7D2E6BD82}"/>
              </a:ext>
            </a:extLst>
          </p:cNvPr>
          <p:cNvGrpSpPr/>
          <p:nvPr/>
        </p:nvGrpSpPr>
        <p:grpSpPr>
          <a:xfrm>
            <a:off x="5824728" y="1949661"/>
            <a:ext cx="1856232" cy="3605861"/>
            <a:chOff x="5824728" y="2205693"/>
            <a:chExt cx="1856232" cy="36058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A7CBE5-B3A1-4615-A49A-1B06610EF452}"/>
                </a:ext>
              </a:extLst>
            </p:cNvPr>
            <p:cNvGrpSpPr/>
            <p:nvPr/>
          </p:nvGrpSpPr>
          <p:grpSpPr>
            <a:xfrm>
              <a:off x="5824728" y="2205693"/>
              <a:ext cx="1856232" cy="3605861"/>
              <a:chOff x="3081528" y="1984248"/>
              <a:chExt cx="1856232" cy="360586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49AFD89-C517-419E-BD0A-33B4C115C3D0}"/>
                  </a:ext>
                </a:extLst>
              </p:cNvPr>
              <p:cNvSpPr/>
              <p:nvPr/>
            </p:nvSpPr>
            <p:spPr>
              <a:xfrm>
                <a:off x="3081528" y="4943778"/>
                <a:ext cx="1856232" cy="6463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DE67BB-64C7-4CAB-9414-DB87A7B94E84}"/>
                  </a:ext>
                </a:extLst>
              </p:cNvPr>
              <p:cNvSpPr/>
              <p:nvPr/>
            </p:nvSpPr>
            <p:spPr>
              <a:xfrm>
                <a:off x="3447288" y="1984248"/>
                <a:ext cx="1124712" cy="32826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B0BD91-E8C7-4D6B-BFD9-669DF057DF5E}"/>
                </a:ext>
              </a:extLst>
            </p:cNvPr>
            <p:cNvSpPr/>
            <p:nvPr/>
          </p:nvSpPr>
          <p:spPr>
            <a:xfrm>
              <a:off x="6114368" y="5457994"/>
              <a:ext cx="1276951" cy="60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9F96A-D5FF-45E4-9113-FBA8E48E9955}"/>
              </a:ext>
            </a:extLst>
          </p:cNvPr>
          <p:cNvSpPr/>
          <p:nvPr/>
        </p:nvSpPr>
        <p:spPr>
          <a:xfrm>
            <a:off x="596590" y="5844594"/>
            <a:ext cx="8245657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want to experiment with real containers and water for a best guess. 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9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800" y="1772861"/>
            <a:ext cx="5646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a container.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fill the container a quarter full with water.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estimate where the level of water would be?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it on the container?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9F96A-D5FF-45E4-9113-FBA8E48E9955}"/>
              </a:ext>
            </a:extLst>
          </p:cNvPr>
          <p:cNvSpPr/>
          <p:nvPr/>
        </p:nvSpPr>
        <p:spPr>
          <a:xfrm>
            <a:off x="596590" y="5844594"/>
            <a:ext cx="8245657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want to experiment with real containers and water for a best guess. 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79C474-F164-40B1-AE54-CBB749741113}"/>
              </a:ext>
            </a:extLst>
          </p:cNvPr>
          <p:cNvGrpSpPr/>
          <p:nvPr/>
        </p:nvGrpSpPr>
        <p:grpSpPr>
          <a:xfrm>
            <a:off x="5824728" y="1949661"/>
            <a:ext cx="1856232" cy="3605861"/>
            <a:chOff x="5824728" y="1949661"/>
            <a:chExt cx="1856232" cy="3605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111DFF-CFA4-45E2-86C7-88C7D2E6BD82}"/>
                </a:ext>
              </a:extLst>
            </p:cNvPr>
            <p:cNvGrpSpPr/>
            <p:nvPr/>
          </p:nvGrpSpPr>
          <p:grpSpPr>
            <a:xfrm>
              <a:off x="5824728" y="1949661"/>
              <a:ext cx="1856232" cy="3605861"/>
              <a:chOff x="5824728" y="2205693"/>
              <a:chExt cx="1856232" cy="360586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9A7CBE5-B3A1-4615-A49A-1B06610EF452}"/>
                  </a:ext>
                </a:extLst>
              </p:cNvPr>
              <p:cNvGrpSpPr/>
              <p:nvPr/>
            </p:nvGrpSpPr>
            <p:grpSpPr>
              <a:xfrm>
                <a:off x="5824728" y="2205693"/>
                <a:ext cx="1856232" cy="3605861"/>
                <a:chOff x="3081528" y="1984248"/>
                <a:chExt cx="1856232" cy="3605861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349AFD89-C517-419E-BD0A-33B4C115C3D0}"/>
                    </a:ext>
                  </a:extLst>
                </p:cNvPr>
                <p:cNvSpPr/>
                <p:nvPr/>
              </p:nvSpPr>
              <p:spPr>
                <a:xfrm>
                  <a:off x="3081528" y="4943778"/>
                  <a:ext cx="1856232" cy="64633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ADE67BB-64C7-4CAB-9414-DB87A7B94E84}"/>
                    </a:ext>
                  </a:extLst>
                </p:cNvPr>
                <p:cNvSpPr/>
                <p:nvPr/>
              </p:nvSpPr>
              <p:spPr>
                <a:xfrm>
                  <a:off x="3447288" y="1984248"/>
                  <a:ext cx="1124712" cy="32826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B0BD91-E8C7-4D6B-BFD9-669DF057DF5E}"/>
                  </a:ext>
                </a:extLst>
              </p:cNvPr>
              <p:cNvSpPr/>
              <p:nvPr/>
            </p:nvSpPr>
            <p:spPr>
              <a:xfrm>
                <a:off x="6114368" y="5457994"/>
                <a:ext cx="1276951" cy="60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1FF3907-A70E-4F8A-9F17-03D7ED14921C}"/>
                </a:ext>
              </a:extLst>
            </p:cNvPr>
            <p:cNvCxnSpPr/>
            <p:nvPr/>
          </p:nvCxnSpPr>
          <p:spPr>
            <a:xfrm flipH="1">
              <a:off x="6190488" y="4305300"/>
              <a:ext cx="112471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7DB322-A1EC-43C1-A2C9-A54BF2D6F98F}"/>
                </a:ext>
              </a:extLst>
            </p:cNvPr>
            <p:cNvSpPr/>
            <p:nvPr/>
          </p:nvSpPr>
          <p:spPr>
            <a:xfrm>
              <a:off x="6190488" y="4305300"/>
              <a:ext cx="1124712" cy="896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981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039B923-7118-44A9-A763-EA9C215CB517}"/>
              </a:ext>
            </a:extLst>
          </p:cNvPr>
          <p:cNvSpPr/>
          <p:nvPr/>
        </p:nvSpPr>
        <p:spPr>
          <a:xfrm>
            <a:off x="3172967" y="4927923"/>
            <a:ext cx="5788152" cy="6432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800" y="1772861"/>
            <a:ext cx="5646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a container.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fill the container a quarter full with rice.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estimate where the level of rice would be?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it on the container?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E67BB-64C7-4CAB-9414-DB87A7B94E84}"/>
              </a:ext>
            </a:extLst>
          </p:cNvPr>
          <p:cNvSpPr/>
          <p:nvPr/>
        </p:nvSpPr>
        <p:spPr>
          <a:xfrm>
            <a:off x="3886875" y="2958759"/>
            <a:ext cx="4360336" cy="22605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9F96A-D5FF-45E4-9113-FBA8E48E9955}"/>
              </a:ext>
            </a:extLst>
          </p:cNvPr>
          <p:cNvSpPr/>
          <p:nvPr/>
        </p:nvSpPr>
        <p:spPr>
          <a:xfrm>
            <a:off x="596590" y="5844594"/>
            <a:ext cx="8245657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want to experiment with real containers and rice for a best guess. 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2CB96-0F96-4949-9102-7F642CC7B815}"/>
              </a:ext>
            </a:extLst>
          </p:cNvPr>
          <p:cNvSpPr/>
          <p:nvPr/>
        </p:nvSpPr>
        <p:spPr>
          <a:xfrm>
            <a:off x="3765550" y="5137151"/>
            <a:ext cx="4648200" cy="12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4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800" y="1772861"/>
            <a:ext cx="5646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a container.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fill the container a quarter full with rice.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estimate where the level of rice would be?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it on the container?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9F96A-D5FF-45E4-9113-FBA8E48E9955}"/>
              </a:ext>
            </a:extLst>
          </p:cNvPr>
          <p:cNvSpPr/>
          <p:nvPr/>
        </p:nvSpPr>
        <p:spPr>
          <a:xfrm>
            <a:off x="596590" y="5844594"/>
            <a:ext cx="8245657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want to experiment with real containers and rice for a best guess. 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F0C320-E6BF-475C-B3B5-C72E991A271D}"/>
              </a:ext>
            </a:extLst>
          </p:cNvPr>
          <p:cNvGrpSpPr/>
          <p:nvPr/>
        </p:nvGrpSpPr>
        <p:grpSpPr>
          <a:xfrm>
            <a:off x="3172967" y="2958759"/>
            <a:ext cx="5788152" cy="2612368"/>
            <a:chOff x="3172967" y="2958759"/>
            <a:chExt cx="5788152" cy="261236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039B923-7118-44A9-A763-EA9C215CB517}"/>
                </a:ext>
              </a:extLst>
            </p:cNvPr>
            <p:cNvSpPr/>
            <p:nvPr/>
          </p:nvSpPr>
          <p:spPr>
            <a:xfrm>
              <a:off x="3172967" y="4927923"/>
              <a:ext cx="5788152" cy="6432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DE67BB-64C7-4CAB-9414-DB87A7B94E84}"/>
                </a:ext>
              </a:extLst>
            </p:cNvPr>
            <p:cNvSpPr/>
            <p:nvPr/>
          </p:nvSpPr>
          <p:spPr>
            <a:xfrm>
              <a:off x="3886875" y="2958759"/>
              <a:ext cx="4360336" cy="22605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92CB96-0F96-4949-9102-7F642CC7B815}"/>
                </a:ext>
              </a:extLst>
            </p:cNvPr>
            <p:cNvSpPr/>
            <p:nvPr/>
          </p:nvSpPr>
          <p:spPr>
            <a:xfrm>
              <a:off x="3765550" y="5137151"/>
              <a:ext cx="4648200" cy="127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B0B6F1-F682-40FD-86EA-A6684EF9A1B4}"/>
                </a:ext>
              </a:extLst>
            </p:cNvPr>
            <p:cNvCxnSpPr/>
            <p:nvPr/>
          </p:nvCxnSpPr>
          <p:spPr>
            <a:xfrm>
              <a:off x="3886875" y="4559300"/>
              <a:ext cx="4360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A20B2A-16F2-4BDC-9D1D-04288108251A}"/>
                </a:ext>
              </a:extLst>
            </p:cNvPr>
            <p:cNvSpPr/>
            <p:nvPr/>
          </p:nvSpPr>
          <p:spPr>
            <a:xfrm>
              <a:off x="3901644" y="4559300"/>
              <a:ext cx="4330798" cy="577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E0DF06-4675-4315-B532-527AC32E7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9491" y="4559299"/>
              <a:ext cx="4360336" cy="57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33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194569" y="126297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1443749" y="1267508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statement true or false? Why?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E51841-11BA-4AA5-BA51-AFD80E23176F}"/>
              </a:ext>
            </a:extLst>
          </p:cNvPr>
          <p:cNvGrpSpPr/>
          <p:nvPr/>
        </p:nvGrpSpPr>
        <p:grpSpPr>
          <a:xfrm>
            <a:off x="6833616" y="913256"/>
            <a:ext cx="1856232" cy="5128112"/>
            <a:chOff x="5824728" y="2025966"/>
            <a:chExt cx="1856232" cy="35295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1512FD-92AC-4386-BD2F-3E97602FA220}"/>
                </a:ext>
              </a:extLst>
            </p:cNvPr>
            <p:cNvGrpSpPr/>
            <p:nvPr/>
          </p:nvGrpSpPr>
          <p:grpSpPr>
            <a:xfrm>
              <a:off x="5824728" y="2025966"/>
              <a:ext cx="1856232" cy="3529556"/>
              <a:chOff x="3081528" y="2060553"/>
              <a:chExt cx="1856232" cy="352955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455CE1-4FA5-4823-9593-986539C378B3}"/>
                  </a:ext>
                </a:extLst>
              </p:cNvPr>
              <p:cNvSpPr/>
              <p:nvPr/>
            </p:nvSpPr>
            <p:spPr>
              <a:xfrm>
                <a:off x="3081528" y="4943778"/>
                <a:ext cx="1856232" cy="6463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C645A3-BAB5-4BA9-8C8A-08306AE2E889}"/>
                  </a:ext>
                </a:extLst>
              </p:cNvPr>
              <p:cNvSpPr/>
              <p:nvPr/>
            </p:nvSpPr>
            <p:spPr>
              <a:xfrm>
                <a:off x="3735188" y="2060553"/>
                <a:ext cx="623421" cy="32826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A75808-87BE-4EAA-9932-F74909CA1447}"/>
                </a:ext>
              </a:extLst>
            </p:cNvPr>
            <p:cNvSpPr/>
            <p:nvPr/>
          </p:nvSpPr>
          <p:spPr>
            <a:xfrm>
              <a:off x="6500541" y="4403871"/>
              <a:ext cx="601268" cy="896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A556AC-617E-4B02-ACFD-F7E9B482E7AB}"/>
              </a:ext>
            </a:extLst>
          </p:cNvPr>
          <p:cNvGrpSpPr/>
          <p:nvPr/>
        </p:nvGrpSpPr>
        <p:grpSpPr>
          <a:xfrm>
            <a:off x="543573" y="3646090"/>
            <a:ext cx="5788152" cy="2612368"/>
            <a:chOff x="572007" y="3429000"/>
            <a:chExt cx="5788152" cy="26123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AE1607E-F352-43AD-8205-3CA490FF9BD7}"/>
                </a:ext>
              </a:extLst>
            </p:cNvPr>
            <p:cNvGrpSpPr/>
            <p:nvPr/>
          </p:nvGrpSpPr>
          <p:grpSpPr>
            <a:xfrm>
              <a:off x="572007" y="3429000"/>
              <a:ext cx="5788152" cy="2612368"/>
              <a:chOff x="3172967" y="2958759"/>
              <a:chExt cx="5788152" cy="261236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BAAADE5-B5D5-4BD3-8348-7744BC9CCE78}"/>
                  </a:ext>
                </a:extLst>
              </p:cNvPr>
              <p:cNvSpPr/>
              <p:nvPr/>
            </p:nvSpPr>
            <p:spPr>
              <a:xfrm>
                <a:off x="3172967" y="4927923"/>
                <a:ext cx="5788152" cy="6432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7EF736-515C-49C4-A132-ADFAC21B25AE}"/>
                  </a:ext>
                </a:extLst>
              </p:cNvPr>
              <p:cNvSpPr/>
              <p:nvPr/>
            </p:nvSpPr>
            <p:spPr>
              <a:xfrm>
                <a:off x="3886875" y="2958759"/>
                <a:ext cx="4360336" cy="22605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33D45EC-C45E-4627-AA99-B39847A09D62}"/>
                  </a:ext>
                </a:extLst>
              </p:cNvPr>
              <p:cNvSpPr/>
              <p:nvPr/>
            </p:nvSpPr>
            <p:spPr>
              <a:xfrm>
                <a:off x="3765550" y="5137151"/>
                <a:ext cx="4648200" cy="127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F1C4D5B-1E7A-4174-B278-59A692276785}"/>
                  </a:ext>
                </a:extLst>
              </p:cNvPr>
              <p:cNvCxnSpPr/>
              <p:nvPr/>
            </p:nvCxnSpPr>
            <p:spPr>
              <a:xfrm>
                <a:off x="3886875" y="4559300"/>
                <a:ext cx="43603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616E6F-5A39-482E-B110-7CBADD8FB70B}"/>
                  </a:ext>
                </a:extLst>
              </p:cNvPr>
              <p:cNvSpPr/>
              <p:nvPr/>
            </p:nvSpPr>
            <p:spPr>
              <a:xfrm>
                <a:off x="3901644" y="4559300"/>
                <a:ext cx="4330798" cy="57784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50D7A4A-4038-411B-830A-FA6910FB1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79491" y="4559299"/>
                <a:ext cx="4360336" cy="577848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1660DF-AD93-44D2-9081-D7472041470E}"/>
                </a:ext>
              </a:extLst>
            </p:cNvPr>
            <p:cNvSpPr/>
            <p:nvPr/>
          </p:nvSpPr>
          <p:spPr>
            <a:xfrm>
              <a:off x="1278531" y="5029540"/>
              <a:ext cx="4367720" cy="577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F83ADFC9-8BAD-4592-A34C-082DBCFCFEE0}"/>
              </a:ext>
            </a:extLst>
          </p:cNvPr>
          <p:cNvSpPr/>
          <p:nvPr/>
        </p:nvSpPr>
        <p:spPr>
          <a:xfrm>
            <a:off x="1272250" y="1586768"/>
            <a:ext cx="4947855" cy="2011635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taller container is more than a quarter full because it is taller.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59BCFA-33CC-49E4-ABD8-DE62E2CCBFEC}"/>
              </a:ext>
            </a:extLst>
          </p:cNvPr>
          <p:cNvSpPr txBox="1"/>
          <p:nvPr/>
        </p:nvSpPr>
        <p:spPr>
          <a:xfrm>
            <a:off x="1991360" y="3952240"/>
            <a:ext cx="282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container is a quarter full of water.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2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194569" y="126297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1436365" y="1297488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statement true or false? Why?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E51841-11BA-4AA5-BA51-AFD80E23176F}"/>
              </a:ext>
            </a:extLst>
          </p:cNvPr>
          <p:cNvGrpSpPr/>
          <p:nvPr/>
        </p:nvGrpSpPr>
        <p:grpSpPr>
          <a:xfrm>
            <a:off x="6833616" y="913256"/>
            <a:ext cx="1856232" cy="5128112"/>
            <a:chOff x="5824728" y="2025966"/>
            <a:chExt cx="1856232" cy="35295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1512FD-92AC-4386-BD2F-3E97602FA220}"/>
                </a:ext>
              </a:extLst>
            </p:cNvPr>
            <p:cNvGrpSpPr/>
            <p:nvPr/>
          </p:nvGrpSpPr>
          <p:grpSpPr>
            <a:xfrm>
              <a:off x="5824728" y="2025966"/>
              <a:ext cx="1856232" cy="3529556"/>
              <a:chOff x="3081528" y="2060553"/>
              <a:chExt cx="1856232" cy="352955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455CE1-4FA5-4823-9593-986539C378B3}"/>
                  </a:ext>
                </a:extLst>
              </p:cNvPr>
              <p:cNvSpPr/>
              <p:nvPr/>
            </p:nvSpPr>
            <p:spPr>
              <a:xfrm>
                <a:off x="3081528" y="4943778"/>
                <a:ext cx="1856232" cy="6463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C645A3-BAB5-4BA9-8C8A-08306AE2E889}"/>
                  </a:ext>
                </a:extLst>
              </p:cNvPr>
              <p:cNvSpPr/>
              <p:nvPr/>
            </p:nvSpPr>
            <p:spPr>
              <a:xfrm>
                <a:off x="3735188" y="2060553"/>
                <a:ext cx="623421" cy="32826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A75808-87BE-4EAA-9932-F74909CA1447}"/>
                </a:ext>
              </a:extLst>
            </p:cNvPr>
            <p:cNvSpPr/>
            <p:nvPr/>
          </p:nvSpPr>
          <p:spPr>
            <a:xfrm>
              <a:off x="6500541" y="4403871"/>
              <a:ext cx="601268" cy="896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A556AC-617E-4B02-ACFD-F7E9B482E7AB}"/>
              </a:ext>
            </a:extLst>
          </p:cNvPr>
          <p:cNvGrpSpPr/>
          <p:nvPr/>
        </p:nvGrpSpPr>
        <p:grpSpPr>
          <a:xfrm>
            <a:off x="543573" y="3646090"/>
            <a:ext cx="5788152" cy="2612368"/>
            <a:chOff x="572007" y="3429000"/>
            <a:chExt cx="5788152" cy="26123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AE1607E-F352-43AD-8205-3CA490FF9BD7}"/>
                </a:ext>
              </a:extLst>
            </p:cNvPr>
            <p:cNvGrpSpPr/>
            <p:nvPr/>
          </p:nvGrpSpPr>
          <p:grpSpPr>
            <a:xfrm>
              <a:off x="572007" y="3429000"/>
              <a:ext cx="5788152" cy="2612368"/>
              <a:chOff x="3172967" y="2958759"/>
              <a:chExt cx="5788152" cy="261236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BAAADE5-B5D5-4BD3-8348-7744BC9CCE78}"/>
                  </a:ext>
                </a:extLst>
              </p:cNvPr>
              <p:cNvSpPr/>
              <p:nvPr/>
            </p:nvSpPr>
            <p:spPr>
              <a:xfrm>
                <a:off x="3172967" y="4927923"/>
                <a:ext cx="5788152" cy="6432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7EF736-515C-49C4-A132-ADFAC21B25AE}"/>
                  </a:ext>
                </a:extLst>
              </p:cNvPr>
              <p:cNvSpPr/>
              <p:nvPr/>
            </p:nvSpPr>
            <p:spPr>
              <a:xfrm>
                <a:off x="3886875" y="2958759"/>
                <a:ext cx="4360336" cy="22605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33D45EC-C45E-4627-AA99-B39847A09D62}"/>
                  </a:ext>
                </a:extLst>
              </p:cNvPr>
              <p:cNvSpPr/>
              <p:nvPr/>
            </p:nvSpPr>
            <p:spPr>
              <a:xfrm>
                <a:off x="3765550" y="5137151"/>
                <a:ext cx="4648200" cy="127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F1C4D5B-1E7A-4174-B278-59A692276785}"/>
                  </a:ext>
                </a:extLst>
              </p:cNvPr>
              <p:cNvCxnSpPr/>
              <p:nvPr/>
            </p:nvCxnSpPr>
            <p:spPr>
              <a:xfrm>
                <a:off x="3886875" y="4559300"/>
                <a:ext cx="43603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616E6F-5A39-482E-B110-7CBADD8FB70B}"/>
                  </a:ext>
                </a:extLst>
              </p:cNvPr>
              <p:cNvSpPr/>
              <p:nvPr/>
            </p:nvSpPr>
            <p:spPr>
              <a:xfrm>
                <a:off x="3901644" y="4559300"/>
                <a:ext cx="4330798" cy="57784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50D7A4A-4038-411B-830A-FA6910FB1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79491" y="4559299"/>
                <a:ext cx="4360336" cy="577848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1660DF-AD93-44D2-9081-D7472041470E}"/>
                </a:ext>
              </a:extLst>
            </p:cNvPr>
            <p:cNvSpPr/>
            <p:nvPr/>
          </p:nvSpPr>
          <p:spPr>
            <a:xfrm>
              <a:off x="1278531" y="5029540"/>
              <a:ext cx="4367720" cy="577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F83ADFC9-8BAD-4592-A34C-082DBCFCFEE0}"/>
              </a:ext>
            </a:extLst>
          </p:cNvPr>
          <p:cNvSpPr/>
          <p:nvPr/>
        </p:nvSpPr>
        <p:spPr>
          <a:xfrm>
            <a:off x="1272250" y="1586768"/>
            <a:ext cx="4947855" cy="2011635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taller container is more than a quarter full because it is taller.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0797F-A6DB-42AA-96BB-C0903890C3AD}"/>
              </a:ext>
            </a:extLst>
          </p:cNvPr>
          <p:cNvSpPr/>
          <p:nvPr/>
        </p:nvSpPr>
        <p:spPr>
          <a:xfrm>
            <a:off x="5639970" y="2857546"/>
            <a:ext cx="186461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statement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false. Both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 quarter full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water. The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goes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a quarter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container’s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height.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ECC640-8DCF-463F-8B20-80969BBE21F8}"/>
              </a:ext>
            </a:extLst>
          </p:cNvPr>
          <p:cNvSpPr txBox="1"/>
          <p:nvPr/>
        </p:nvSpPr>
        <p:spPr>
          <a:xfrm>
            <a:off x="1991360" y="3952240"/>
            <a:ext cx="282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container is a quarter full of water.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8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complete the stem sentence?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A quarter of 12 is ___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4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complete the stem sentence?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A quarter of 12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AF0CBF-470A-447A-A5F5-42500AB759BC}"/>
              </a:ext>
            </a:extLst>
          </p:cNvPr>
          <p:cNvGrpSpPr/>
          <p:nvPr/>
        </p:nvGrpSpPr>
        <p:grpSpPr>
          <a:xfrm>
            <a:off x="2206495" y="3861561"/>
            <a:ext cx="2068940" cy="471150"/>
            <a:chOff x="2206495" y="3861561"/>
            <a:chExt cx="2068940" cy="471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611FEA-F4CE-47B4-B697-02DFFFFF9D1D}"/>
                </a:ext>
              </a:extLst>
            </p:cNvPr>
            <p:cNvSpPr/>
            <p:nvPr/>
          </p:nvSpPr>
          <p:spPr>
            <a:xfrm>
              <a:off x="2206495" y="38615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EFC6FF-B8C4-489F-9F2B-48490F652B06}"/>
                </a:ext>
              </a:extLst>
            </p:cNvPr>
            <p:cNvSpPr/>
            <p:nvPr/>
          </p:nvSpPr>
          <p:spPr>
            <a:xfrm>
              <a:off x="3009135" y="38615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21E900-E9EF-4B10-ABB5-1DEC4720DF6E}"/>
                </a:ext>
              </a:extLst>
            </p:cNvPr>
            <p:cNvSpPr/>
            <p:nvPr/>
          </p:nvSpPr>
          <p:spPr>
            <a:xfrm>
              <a:off x="3811775" y="38615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E8A843-220D-4C96-BB6E-DC6EE2850662}"/>
              </a:ext>
            </a:extLst>
          </p:cNvPr>
          <p:cNvGrpSpPr/>
          <p:nvPr/>
        </p:nvGrpSpPr>
        <p:grpSpPr>
          <a:xfrm>
            <a:off x="2206495" y="4581102"/>
            <a:ext cx="2068940" cy="471150"/>
            <a:chOff x="2206495" y="3861561"/>
            <a:chExt cx="2068940" cy="47115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73721D7-6143-43BC-9D7F-61E2FAF6DF8A}"/>
                </a:ext>
              </a:extLst>
            </p:cNvPr>
            <p:cNvSpPr/>
            <p:nvPr/>
          </p:nvSpPr>
          <p:spPr>
            <a:xfrm>
              <a:off x="2206495" y="38615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F3C020-90A7-43FB-BCB1-10FF00C896BD}"/>
                </a:ext>
              </a:extLst>
            </p:cNvPr>
            <p:cNvSpPr/>
            <p:nvPr/>
          </p:nvSpPr>
          <p:spPr>
            <a:xfrm>
              <a:off x="3009135" y="38615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EE8CFE-E7D2-4925-AABE-0275ADE583B4}"/>
                </a:ext>
              </a:extLst>
            </p:cNvPr>
            <p:cNvSpPr/>
            <p:nvPr/>
          </p:nvSpPr>
          <p:spPr>
            <a:xfrm>
              <a:off x="3811775" y="38615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81510F-0268-4845-9A15-2F08EAD8E9AC}"/>
              </a:ext>
            </a:extLst>
          </p:cNvPr>
          <p:cNvGrpSpPr/>
          <p:nvPr/>
        </p:nvGrpSpPr>
        <p:grpSpPr>
          <a:xfrm>
            <a:off x="2196260" y="5375401"/>
            <a:ext cx="2068940" cy="471150"/>
            <a:chOff x="2206495" y="3861561"/>
            <a:chExt cx="2068940" cy="47115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052CB98-43B1-4E8E-9FF9-2D355303B8BE}"/>
                </a:ext>
              </a:extLst>
            </p:cNvPr>
            <p:cNvSpPr/>
            <p:nvPr/>
          </p:nvSpPr>
          <p:spPr>
            <a:xfrm>
              <a:off x="2206495" y="38615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910BD4-5D49-4FDB-A591-FA38969440D8}"/>
                </a:ext>
              </a:extLst>
            </p:cNvPr>
            <p:cNvSpPr/>
            <p:nvPr/>
          </p:nvSpPr>
          <p:spPr>
            <a:xfrm>
              <a:off x="3009135" y="38615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7D0BE2-2FE8-4EBF-9613-D0D37DEEC911}"/>
                </a:ext>
              </a:extLst>
            </p:cNvPr>
            <p:cNvSpPr/>
            <p:nvPr/>
          </p:nvSpPr>
          <p:spPr>
            <a:xfrm>
              <a:off x="3811775" y="38615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F79D30-6D5C-4C86-B3B6-041602BCCF6A}"/>
              </a:ext>
            </a:extLst>
          </p:cNvPr>
          <p:cNvGrpSpPr/>
          <p:nvPr/>
        </p:nvGrpSpPr>
        <p:grpSpPr>
          <a:xfrm>
            <a:off x="2196260" y="3138075"/>
            <a:ext cx="2068940" cy="471150"/>
            <a:chOff x="2206495" y="3861561"/>
            <a:chExt cx="2068940" cy="471150"/>
          </a:xfrm>
          <a:solidFill>
            <a:srgbClr val="FF000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96DF69-F968-4643-B8C3-267E921DF736}"/>
                </a:ext>
              </a:extLst>
            </p:cNvPr>
            <p:cNvSpPr/>
            <p:nvPr/>
          </p:nvSpPr>
          <p:spPr>
            <a:xfrm>
              <a:off x="2206495" y="3861561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0CDA9FE-842A-4DD0-97AB-2D976C49D893}"/>
                </a:ext>
              </a:extLst>
            </p:cNvPr>
            <p:cNvSpPr/>
            <p:nvPr/>
          </p:nvSpPr>
          <p:spPr>
            <a:xfrm>
              <a:off x="3009135" y="3861561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F26559-1599-49C9-BC94-8FA522BCB310}"/>
                </a:ext>
              </a:extLst>
            </p:cNvPr>
            <p:cNvSpPr/>
            <p:nvPr/>
          </p:nvSpPr>
          <p:spPr>
            <a:xfrm>
              <a:off x="3811775" y="3861561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5B4DCA77-A20A-4C2B-BF68-137BA03367F5}"/>
              </a:ext>
            </a:extLst>
          </p:cNvPr>
          <p:cNvSpPr/>
          <p:nvPr/>
        </p:nvSpPr>
        <p:spPr>
          <a:xfrm>
            <a:off x="1973428" y="2954286"/>
            <a:ext cx="2514603" cy="8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0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complete the stem sentence?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A quarter of 20 is ___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1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complete the stem sentence?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A quarter of 20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90461E-F466-49DB-ABD3-7221FE1A17E9}"/>
              </a:ext>
            </a:extLst>
          </p:cNvPr>
          <p:cNvGrpSpPr/>
          <p:nvPr/>
        </p:nvGrpSpPr>
        <p:grpSpPr>
          <a:xfrm>
            <a:off x="1989898" y="3259773"/>
            <a:ext cx="3674220" cy="471150"/>
            <a:chOff x="1989898" y="3259773"/>
            <a:chExt cx="3674220" cy="4711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0DEB51-23D6-4C26-9117-B0E9E5450A68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2CF3AAD-F9B3-4639-81D6-E543423C1E18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33E0A02-783D-4D24-9324-CBC05CB406C0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EE7A9A-72FB-400B-AA92-D78D3CB82364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53DE70C-F338-446F-A66C-B358C435771D}"/>
                </a:ext>
              </a:extLst>
            </p:cNvPr>
            <p:cNvGrpSpPr/>
            <p:nvPr/>
          </p:nvGrpSpPr>
          <p:grpSpPr>
            <a:xfrm>
              <a:off x="4397818" y="3259773"/>
              <a:ext cx="1266300" cy="471150"/>
              <a:chOff x="2206495" y="3861561"/>
              <a:chExt cx="1266300" cy="47115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82ED6F-8CCE-4216-AB58-D893519213C7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CF7AAE4-E815-4E65-AEA4-35E916B2454D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92EF4F-2899-48F1-804D-EFE357C19136}"/>
              </a:ext>
            </a:extLst>
          </p:cNvPr>
          <p:cNvGrpSpPr/>
          <p:nvPr/>
        </p:nvGrpSpPr>
        <p:grpSpPr>
          <a:xfrm>
            <a:off x="1966266" y="4037013"/>
            <a:ext cx="3674220" cy="471150"/>
            <a:chOff x="1989898" y="3259773"/>
            <a:chExt cx="3674220" cy="471150"/>
          </a:xfrm>
          <a:solidFill>
            <a:srgbClr val="FF0000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1F3DC3-FBF1-41C7-A0EC-FD278D2913AE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22D3D74-7BCB-49E0-9253-15C1340CF37E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D1C8D7-1491-4C31-8A62-E8A50D943FA1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E5D8A89-C1EF-463F-B423-4AE420CB5F14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113ED2-D871-4EAC-966E-33842260F545}"/>
                </a:ext>
              </a:extLst>
            </p:cNvPr>
            <p:cNvGrpSpPr/>
            <p:nvPr/>
          </p:nvGrpSpPr>
          <p:grpSpPr>
            <a:xfrm>
              <a:off x="4397818" y="3259773"/>
              <a:ext cx="1266300" cy="471150"/>
              <a:chOff x="2206495" y="3861561"/>
              <a:chExt cx="1266300" cy="471150"/>
            </a:xfrm>
            <a:grpFill/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AA9445A-C4B5-479F-BAB7-5C0D0E4443E5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809410A-93C7-4674-9781-A7F827D7C983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F1E44E-FD03-4503-84EB-778B4ACE0A69}"/>
              </a:ext>
            </a:extLst>
          </p:cNvPr>
          <p:cNvGrpSpPr/>
          <p:nvPr/>
        </p:nvGrpSpPr>
        <p:grpSpPr>
          <a:xfrm>
            <a:off x="2008756" y="4814253"/>
            <a:ext cx="3674220" cy="471150"/>
            <a:chOff x="1989898" y="3259773"/>
            <a:chExt cx="3674220" cy="47115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7C8DB3-AEF5-4A39-B6F2-E96F78ABD40B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7231E89-0F21-4FAA-9175-7A0AD66302D0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A6C27D8-6E6C-4C25-8623-A330075DE7B0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41D061F-BA22-40ED-8454-0BCF8404DB4A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7E4B5E8-A980-4B4F-AE2C-1EA1829958D2}"/>
                </a:ext>
              </a:extLst>
            </p:cNvPr>
            <p:cNvGrpSpPr/>
            <p:nvPr/>
          </p:nvGrpSpPr>
          <p:grpSpPr>
            <a:xfrm>
              <a:off x="4397818" y="3259773"/>
              <a:ext cx="1266300" cy="471150"/>
              <a:chOff x="2206495" y="3861561"/>
              <a:chExt cx="1266300" cy="47115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382E850-5849-49C9-8AFB-1389482887E1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7CB4647-FA74-4A39-90BD-F863B5762640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419030-D312-491F-918A-7DBC46A7163A}"/>
              </a:ext>
            </a:extLst>
          </p:cNvPr>
          <p:cNvGrpSpPr/>
          <p:nvPr/>
        </p:nvGrpSpPr>
        <p:grpSpPr>
          <a:xfrm>
            <a:off x="2008756" y="5591493"/>
            <a:ext cx="3674220" cy="471150"/>
            <a:chOff x="1989898" y="3259773"/>
            <a:chExt cx="3674220" cy="47115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45DB19-327B-46DE-AC63-E21F3698070D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44C8889-D1FF-4D00-8D09-3A46E8D3D769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F92E161-CC84-4189-A94C-FF80F14D6F43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5B153FF-70C4-43ED-B40A-C751582A3645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ECDF4EC-BBDB-4792-8723-85C34AAF540A}"/>
                </a:ext>
              </a:extLst>
            </p:cNvPr>
            <p:cNvGrpSpPr/>
            <p:nvPr/>
          </p:nvGrpSpPr>
          <p:grpSpPr>
            <a:xfrm>
              <a:off x="4397818" y="3259773"/>
              <a:ext cx="1266300" cy="471150"/>
              <a:chOff x="2206495" y="3861561"/>
              <a:chExt cx="1266300" cy="47115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4AA3F06-EDE3-4183-87F8-6430CD281F24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02DFF4D-B118-45FA-9A93-42C231DB2B8A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F263868F-5CE8-4E1D-A827-F53591CEC632}"/>
              </a:ext>
            </a:extLst>
          </p:cNvPr>
          <p:cNvSpPr/>
          <p:nvPr/>
        </p:nvSpPr>
        <p:spPr>
          <a:xfrm>
            <a:off x="1542002" y="3856643"/>
            <a:ext cx="4522747" cy="847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94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cubes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complete the stem sentence?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A quarter of 8 is ___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13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5656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cubes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complete the stem sentence?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A quarter of 8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8E80DA-DE38-4EC7-8BC7-851F771D9F88}"/>
              </a:ext>
            </a:extLst>
          </p:cNvPr>
          <p:cNvGrpSpPr/>
          <p:nvPr/>
        </p:nvGrpSpPr>
        <p:grpSpPr>
          <a:xfrm>
            <a:off x="2186312" y="3712993"/>
            <a:ext cx="2932176" cy="1435437"/>
            <a:chOff x="2307336" y="4021018"/>
            <a:chExt cx="1733864" cy="95941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6613A7-0EB6-4D39-A48D-AA6C5AB6EAA9}"/>
                </a:ext>
              </a:extLst>
            </p:cNvPr>
            <p:cNvGrpSpPr/>
            <p:nvPr/>
          </p:nvGrpSpPr>
          <p:grpSpPr>
            <a:xfrm>
              <a:off x="2307336" y="4431792"/>
              <a:ext cx="1733864" cy="548640"/>
              <a:chOff x="2307336" y="4431792"/>
              <a:chExt cx="1733864" cy="548640"/>
            </a:xfrm>
          </p:grpSpPr>
          <p:sp>
            <p:nvSpPr>
              <p:cNvPr id="2" name="Cube 1">
                <a:extLst>
                  <a:ext uri="{FF2B5EF4-FFF2-40B4-BE49-F238E27FC236}">
                    <a16:creationId xmlns:a16="http://schemas.microsoft.com/office/drawing/2014/main" id="{B4C41F8D-85C8-498A-A847-94D83FFF67F7}"/>
                  </a:ext>
                </a:extLst>
              </p:cNvPr>
              <p:cNvSpPr/>
              <p:nvPr/>
            </p:nvSpPr>
            <p:spPr>
              <a:xfrm>
                <a:off x="2307336" y="4431792"/>
                <a:ext cx="538480" cy="54864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ube 5">
                <a:extLst>
                  <a:ext uri="{FF2B5EF4-FFF2-40B4-BE49-F238E27FC236}">
                    <a16:creationId xmlns:a16="http://schemas.microsoft.com/office/drawing/2014/main" id="{D2783C9C-30F0-4B05-8188-162653E4B581}"/>
                  </a:ext>
                </a:extLst>
              </p:cNvPr>
              <p:cNvSpPr/>
              <p:nvPr/>
            </p:nvSpPr>
            <p:spPr>
              <a:xfrm>
                <a:off x="2705396" y="4431792"/>
                <a:ext cx="538480" cy="54864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EB8D0F07-0CEE-46F3-BBC3-15754255591A}"/>
                  </a:ext>
                </a:extLst>
              </p:cNvPr>
              <p:cNvSpPr/>
              <p:nvPr/>
            </p:nvSpPr>
            <p:spPr>
              <a:xfrm>
                <a:off x="3104660" y="4431792"/>
                <a:ext cx="538480" cy="548640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5169550B-61EC-4FA2-A132-B27BD1A249A8}"/>
                  </a:ext>
                </a:extLst>
              </p:cNvPr>
              <p:cNvSpPr/>
              <p:nvPr/>
            </p:nvSpPr>
            <p:spPr>
              <a:xfrm>
                <a:off x="3502720" y="4431792"/>
                <a:ext cx="538480" cy="54864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0BDD5B-9BDD-45B3-BB81-D293C7805BF0}"/>
                </a:ext>
              </a:extLst>
            </p:cNvPr>
            <p:cNvGrpSpPr/>
            <p:nvPr/>
          </p:nvGrpSpPr>
          <p:grpSpPr>
            <a:xfrm>
              <a:off x="2307336" y="4021018"/>
              <a:ext cx="1733864" cy="548640"/>
              <a:chOff x="2307336" y="4431792"/>
              <a:chExt cx="1733864" cy="548640"/>
            </a:xfrm>
          </p:grpSpPr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BF5CCFD6-DBCD-4730-BB9E-1145F00500F8}"/>
                  </a:ext>
                </a:extLst>
              </p:cNvPr>
              <p:cNvSpPr/>
              <p:nvPr/>
            </p:nvSpPr>
            <p:spPr>
              <a:xfrm>
                <a:off x="2307336" y="4431792"/>
                <a:ext cx="538480" cy="548640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1716E7E7-99D2-47AB-8CFF-CAE8A7548F96}"/>
                  </a:ext>
                </a:extLst>
              </p:cNvPr>
              <p:cNvSpPr/>
              <p:nvPr/>
            </p:nvSpPr>
            <p:spPr>
              <a:xfrm>
                <a:off x="2705396" y="4431792"/>
                <a:ext cx="538480" cy="54864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301CFD59-7F1D-498C-B643-3D76048DDDA0}"/>
                  </a:ext>
                </a:extLst>
              </p:cNvPr>
              <p:cNvSpPr/>
              <p:nvPr/>
            </p:nvSpPr>
            <p:spPr>
              <a:xfrm>
                <a:off x="3104660" y="4431792"/>
                <a:ext cx="538480" cy="54864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07BEF22C-36C6-4011-AB33-8E8451ACC08E}"/>
                  </a:ext>
                </a:extLst>
              </p:cNvPr>
              <p:cNvSpPr/>
              <p:nvPr/>
            </p:nvSpPr>
            <p:spPr>
              <a:xfrm>
                <a:off x="3502720" y="4431792"/>
                <a:ext cx="538480" cy="54864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D58E9FA-BDC2-46C4-9C81-6AB77ABC0EAA}"/>
              </a:ext>
            </a:extLst>
          </p:cNvPr>
          <p:cNvSpPr/>
          <p:nvPr/>
        </p:nvSpPr>
        <p:spPr>
          <a:xfrm>
            <a:off x="6565599" y="1372752"/>
            <a:ext cx="2123890" cy="1600438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one way to show a quarter of 8 cubes.  Are there others?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red cubes will you need every time?</a:t>
            </a:r>
          </a:p>
        </p:txBody>
      </p:sp>
    </p:spTree>
    <p:extLst>
      <p:ext uri="{BB962C8B-B14F-4D97-AF65-F5344CB8AC3E}">
        <p14:creationId xmlns:p14="http://schemas.microsoft.com/office/powerpoint/2010/main" val="2005791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194569" y="126297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86A5B-D4E2-456A-80BB-8E80998E3426}"/>
              </a:ext>
            </a:extLst>
          </p:cNvPr>
          <p:cNvSpPr/>
          <p:nvPr/>
        </p:nvSpPr>
        <p:spPr>
          <a:xfrm>
            <a:off x="1491029" y="1278828"/>
            <a:ext cx="616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carry on the pattern and complete this table?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0B567-1D45-40CB-A844-FACC8DFC3020}"/>
              </a:ext>
            </a:extLst>
          </p:cNvPr>
          <p:cNvSpPr/>
          <p:nvPr/>
        </p:nvSpPr>
        <p:spPr>
          <a:xfrm>
            <a:off x="1939643" y="5844594"/>
            <a:ext cx="5264714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need some counters to help you. 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E9BD542-18CC-453B-8147-14714D9E7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5694"/>
              </p:ext>
            </p:extLst>
          </p:nvPr>
        </p:nvGraphicFramePr>
        <p:xfrm>
          <a:off x="194569" y="1868424"/>
          <a:ext cx="850392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980">
                  <a:extLst>
                    <a:ext uri="{9D8B030D-6E8A-4147-A177-3AD203B41FA5}">
                      <a16:colId xmlns:a16="http://schemas.microsoft.com/office/drawing/2014/main" val="3444114033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02401559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162182657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296198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 sentence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 sentence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2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whole is 4.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quarter of 4 is 1.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05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whole is __.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quarter of __ is __.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whole is __.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quarter of __ is __.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58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whole is __.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quarter of __ is 4.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0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whole is __.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quarter of __ is __.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4709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08334B1-8121-441A-838B-6666CA795787}"/>
              </a:ext>
            </a:extLst>
          </p:cNvPr>
          <p:cNvGrpSpPr/>
          <p:nvPr/>
        </p:nvGrpSpPr>
        <p:grpSpPr>
          <a:xfrm rot="5400000">
            <a:off x="300638" y="2490683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22FA46-4D72-4B7B-8509-3903CE73D94B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621603-9479-4985-B9C3-6B2ABE95D9C0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132D05-6765-4BC1-89EB-1214F2EAC865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2B9E6D3-59F9-4D10-A1AC-6D8C19277965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6988978-D08D-461D-93D7-14766F8D76CA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67B118F2-B82F-4011-BD9A-DC1B0AF26978}"/>
              </a:ext>
            </a:extLst>
          </p:cNvPr>
          <p:cNvSpPr/>
          <p:nvPr/>
        </p:nvSpPr>
        <p:spPr>
          <a:xfrm>
            <a:off x="4844968" y="2417205"/>
            <a:ext cx="89923" cy="98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2CEEC9-678E-4CA3-8115-896B7F7FEE82}"/>
              </a:ext>
            </a:extLst>
          </p:cNvPr>
          <p:cNvGrpSpPr/>
          <p:nvPr/>
        </p:nvGrpSpPr>
        <p:grpSpPr>
          <a:xfrm rot="5400000">
            <a:off x="300637" y="3153101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4047333-2262-4B2E-8025-AD07C0A14B62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6CA8D6-FF95-4D2F-A912-E1F2FB6DEC1D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6FC9C9A-5619-49C7-AA15-3D63CC998F60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0C83960-D85F-40AF-85FC-CCB1A868AA17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172683-C435-4023-8546-BDC8926EF8DF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FDEC80-C6BE-46F3-BCC0-CA59D03FC413}"/>
              </a:ext>
            </a:extLst>
          </p:cNvPr>
          <p:cNvGrpSpPr/>
          <p:nvPr/>
        </p:nvGrpSpPr>
        <p:grpSpPr>
          <a:xfrm rot="5400000">
            <a:off x="472915" y="3153101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CEAD39E-7196-4ADE-9370-7D52C6B9755F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E3329E0-3E9A-4383-A2A3-28BF1A3A000C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BBCA80B-80FF-4F30-A4BB-213BCEF995A3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AE9361F-AFC1-4FE9-9DA8-CCE7043818FC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150B25-B674-42A8-9C13-787FD356897D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131DF5CE-2923-476D-8201-82865535B46A}"/>
              </a:ext>
            </a:extLst>
          </p:cNvPr>
          <p:cNvSpPr/>
          <p:nvPr/>
        </p:nvSpPr>
        <p:spPr>
          <a:xfrm>
            <a:off x="4982377" y="3025951"/>
            <a:ext cx="89923" cy="98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82F44D-5860-4747-9013-3844AE90C347}"/>
              </a:ext>
            </a:extLst>
          </p:cNvPr>
          <p:cNvSpPr/>
          <p:nvPr/>
        </p:nvSpPr>
        <p:spPr>
          <a:xfrm>
            <a:off x="4834472" y="3030664"/>
            <a:ext cx="89923" cy="98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0FD5CB-9604-4F93-93CA-3EBE2F232B92}"/>
              </a:ext>
            </a:extLst>
          </p:cNvPr>
          <p:cNvGrpSpPr/>
          <p:nvPr/>
        </p:nvGrpSpPr>
        <p:grpSpPr>
          <a:xfrm rot="5400000">
            <a:off x="300636" y="3801285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0CAACBA-0961-4DB8-B55D-4003C133EB60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7E1A348-327D-44C4-82E8-8769D07ECDB0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B042028-4C81-496C-814E-0962BF21B297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CBEDF55-1AEC-4FD6-9DDA-A1A9AE5F78E2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A1EBF3-B80C-4CA0-95F6-7AEA4C748735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2353D3-D375-4909-BC3F-181B268C852C}"/>
              </a:ext>
            </a:extLst>
          </p:cNvPr>
          <p:cNvGrpSpPr/>
          <p:nvPr/>
        </p:nvGrpSpPr>
        <p:grpSpPr>
          <a:xfrm rot="5400000">
            <a:off x="458347" y="3807008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6150AB7-F91D-4EBA-BCED-B56AC293B63D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C75CDB8-C7DA-472D-BB26-7AFCDE47CD46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1979A07-C8BC-45E5-8BAC-7955E8D0ACB1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32B2DB0-7B35-43D5-BDE3-0AE27F9116AC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E96168-2B16-4F6C-A78E-92EDEF24AFE2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1FF25D-D4D8-45DD-9E94-9364AD9D9460}"/>
              </a:ext>
            </a:extLst>
          </p:cNvPr>
          <p:cNvGrpSpPr/>
          <p:nvPr/>
        </p:nvGrpSpPr>
        <p:grpSpPr>
          <a:xfrm rot="5400000">
            <a:off x="630422" y="3801285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7EF5F46-EE89-4A0B-9E4D-510CE4D5B1FC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0558E2B-43FA-46C9-832D-B3680DA3A3E1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B3323ED-4EC6-487D-874F-228032A1DF4E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519BDFD-0DE8-434C-96AD-8C5DA6D88B5B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449A0A6-EEAD-4D77-9F3A-6E17C9CBD7EF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FA4B28F-060E-4D59-BB22-DF54E127A414}"/>
              </a:ext>
            </a:extLst>
          </p:cNvPr>
          <p:cNvGrpSpPr/>
          <p:nvPr/>
        </p:nvGrpSpPr>
        <p:grpSpPr>
          <a:xfrm>
            <a:off x="4844968" y="4954155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E9B4AA9-E7C5-407A-83E9-90C5B2F107F0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2D618E7-2763-46DD-B46E-92CDF84F22E9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255F0335-466A-42CF-A4E3-F62DB22FDFB1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8F93D20-5153-4464-A3BD-C0638AED9B13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78608D9-9AEE-4361-832B-8035B1C1CD8D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1" name="Oval 120">
            <a:extLst>
              <a:ext uri="{FF2B5EF4-FFF2-40B4-BE49-F238E27FC236}">
                <a16:creationId xmlns:a16="http://schemas.microsoft.com/office/drawing/2014/main" id="{729DCC45-1D9F-4104-82AE-751F20A79DC3}"/>
              </a:ext>
            </a:extLst>
          </p:cNvPr>
          <p:cNvSpPr/>
          <p:nvPr/>
        </p:nvSpPr>
        <p:spPr>
          <a:xfrm>
            <a:off x="5467631" y="4944764"/>
            <a:ext cx="89923" cy="98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7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194569" y="126297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86A5B-D4E2-456A-80BB-8E80998E3426}"/>
              </a:ext>
            </a:extLst>
          </p:cNvPr>
          <p:cNvSpPr/>
          <p:nvPr/>
        </p:nvSpPr>
        <p:spPr>
          <a:xfrm>
            <a:off x="1491029" y="1278828"/>
            <a:ext cx="616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carry on the pattern and complete this table?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0B567-1D45-40CB-A844-FACC8DFC3020}"/>
              </a:ext>
            </a:extLst>
          </p:cNvPr>
          <p:cNvSpPr/>
          <p:nvPr/>
        </p:nvSpPr>
        <p:spPr>
          <a:xfrm>
            <a:off x="1939643" y="5844594"/>
            <a:ext cx="5264714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need some counters to help you. 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E9BD542-18CC-453B-8147-14714D9E7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348473"/>
              </p:ext>
            </p:extLst>
          </p:nvPr>
        </p:nvGraphicFramePr>
        <p:xfrm>
          <a:off x="194569" y="1868424"/>
          <a:ext cx="850392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980">
                  <a:extLst>
                    <a:ext uri="{9D8B030D-6E8A-4147-A177-3AD203B41FA5}">
                      <a16:colId xmlns:a16="http://schemas.microsoft.com/office/drawing/2014/main" val="3444114033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02401559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162182657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296198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 sentence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 sentence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2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whole is 4.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quarter of 4 is 1.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05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whole is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quarter of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whole is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quarter of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58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whole is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quarter of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4.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0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whole is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quarter of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US" sz="1600" b="1" u="sng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4709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08334B1-8121-441A-838B-6666CA795787}"/>
              </a:ext>
            </a:extLst>
          </p:cNvPr>
          <p:cNvGrpSpPr/>
          <p:nvPr/>
        </p:nvGrpSpPr>
        <p:grpSpPr>
          <a:xfrm rot="5400000">
            <a:off x="300638" y="2490683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22FA46-4D72-4B7B-8509-3903CE73D94B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621603-9479-4985-B9C3-6B2ABE95D9C0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132D05-6765-4BC1-89EB-1214F2EAC865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2B9E6D3-59F9-4D10-A1AC-6D8C19277965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6988978-D08D-461D-93D7-14766F8D76CA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67B118F2-B82F-4011-BD9A-DC1B0AF26978}"/>
              </a:ext>
            </a:extLst>
          </p:cNvPr>
          <p:cNvSpPr/>
          <p:nvPr/>
        </p:nvSpPr>
        <p:spPr>
          <a:xfrm>
            <a:off x="4844968" y="2417205"/>
            <a:ext cx="89923" cy="98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2CEEC9-678E-4CA3-8115-896B7F7FEE82}"/>
              </a:ext>
            </a:extLst>
          </p:cNvPr>
          <p:cNvGrpSpPr/>
          <p:nvPr/>
        </p:nvGrpSpPr>
        <p:grpSpPr>
          <a:xfrm rot="5400000">
            <a:off x="300637" y="3153101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4047333-2262-4B2E-8025-AD07C0A14B62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6CA8D6-FF95-4D2F-A912-E1F2FB6DEC1D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6FC9C9A-5619-49C7-AA15-3D63CC998F60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0C83960-D85F-40AF-85FC-CCB1A868AA17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172683-C435-4023-8546-BDC8926EF8DF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FDEC80-C6BE-46F3-BCC0-CA59D03FC413}"/>
              </a:ext>
            </a:extLst>
          </p:cNvPr>
          <p:cNvGrpSpPr/>
          <p:nvPr/>
        </p:nvGrpSpPr>
        <p:grpSpPr>
          <a:xfrm rot="5400000">
            <a:off x="472915" y="3153101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CEAD39E-7196-4ADE-9370-7D52C6B9755F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E3329E0-3E9A-4383-A2A3-28BF1A3A000C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BBCA80B-80FF-4F30-A4BB-213BCEF995A3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AE9361F-AFC1-4FE9-9DA8-CCE7043818FC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150B25-B674-42A8-9C13-787FD356897D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131DF5CE-2923-476D-8201-82865535B46A}"/>
              </a:ext>
            </a:extLst>
          </p:cNvPr>
          <p:cNvSpPr/>
          <p:nvPr/>
        </p:nvSpPr>
        <p:spPr>
          <a:xfrm>
            <a:off x="4982377" y="3025951"/>
            <a:ext cx="89923" cy="98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82F44D-5860-4747-9013-3844AE90C347}"/>
              </a:ext>
            </a:extLst>
          </p:cNvPr>
          <p:cNvSpPr/>
          <p:nvPr/>
        </p:nvSpPr>
        <p:spPr>
          <a:xfrm>
            <a:off x="4834472" y="3030664"/>
            <a:ext cx="89923" cy="98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0FD5CB-9604-4F93-93CA-3EBE2F232B92}"/>
              </a:ext>
            </a:extLst>
          </p:cNvPr>
          <p:cNvGrpSpPr/>
          <p:nvPr/>
        </p:nvGrpSpPr>
        <p:grpSpPr>
          <a:xfrm rot="5400000">
            <a:off x="300636" y="3801285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0CAACBA-0961-4DB8-B55D-4003C133EB60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7E1A348-327D-44C4-82E8-8769D07ECDB0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B042028-4C81-496C-814E-0962BF21B297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CBEDF55-1AEC-4FD6-9DDA-A1A9AE5F78E2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A1EBF3-B80C-4CA0-95F6-7AEA4C748735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2353D3-D375-4909-BC3F-181B268C852C}"/>
              </a:ext>
            </a:extLst>
          </p:cNvPr>
          <p:cNvGrpSpPr/>
          <p:nvPr/>
        </p:nvGrpSpPr>
        <p:grpSpPr>
          <a:xfrm rot="5400000">
            <a:off x="458347" y="3807008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6150AB7-F91D-4EBA-BCED-B56AC293B63D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C75CDB8-C7DA-472D-BB26-7AFCDE47CD46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1979A07-C8BC-45E5-8BAC-7955E8D0ACB1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32B2DB0-7B35-43D5-BDE3-0AE27F9116AC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E96168-2B16-4F6C-A78E-92EDEF24AFE2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1FF25D-D4D8-45DD-9E94-9364AD9D9460}"/>
              </a:ext>
            </a:extLst>
          </p:cNvPr>
          <p:cNvGrpSpPr/>
          <p:nvPr/>
        </p:nvGrpSpPr>
        <p:grpSpPr>
          <a:xfrm rot="5400000">
            <a:off x="613084" y="3808405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7EF5F46-EE89-4A0B-9E4D-510CE4D5B1FC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0558E2B-43FA-46C9-832D-B3680DA3A3E1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B3323ED-4EC6-487D-874F-228032A1DF4E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519BDFD-0DE8-434C-96AD-8C5DA6D88B5B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449A0A6-EEAD-4D77-9F3A-6E17C9CBD7EF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FA4B28F-060E-4D59-BB22-DF54E127A414}"/>
              </a:ext>
            </a:extLst>
          </p:cNvPr>
          <p:cNvGrpSpPr/>
          <p:nvPr/>
        </p:nvGrpSpPr>
        <p:grpSpPr>
          <a:xfrm>
            <a:off x="4844968" y="4954155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E9B4AA9-E7C5-407A-83E9-90C5B2F107F0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2D618E7-2763-46DD-B46E-92CDF84F22E9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255F0335-466A-42CF-A4E3-F62DB22FDFB1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8F93D20-5153-4464-A3BD-C0638AED9B13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78608D9-9AEE-4361-832B-8035B1C1CD8D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1" name="Oval 120">
            <a:extLst>
              <a:ext uri="{FF2B5EF4-FFF2-40B4-BE49-F238E27FC236}">
                <a16:creationId xmlns:a16="http://schemas.microsoft.com/office/drawing/2014/main" id="{729DCC45-1D9F-4104-82AE-751F20A79DC3}"/>
              </a:ext>
            </a:extLst>
          </p:cNvPr>
          <p:cNvSpPr/>
          <p:nvPr/>
        </p:nvSpPr>
        <p:spPr>
          <a:xfrm>
            <a:off x="5467631" y="4954155"/>
            <a:ext cx="89923" cy="986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DADD49-FA9F-4E55-BD44-9B7E6003CC64}"/>
              </a:ext>
            </a:extLst>
          </p:cNvPr>
          <p:cNvGrpSpPr/>
          <p:nvPr/>
        </p:nvGrpSpPr>
        <p:grpSpPr>
          <a:xfrm rot="5400000">
            <a:off x="289256" y="4424705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3F40968-9816-4C25-A3F7-63A9DCB0A5B0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A3A9B74-7769-4C01-87A4-B7B59B5A9129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8D09B7C-52D8-430D-A587-95CEC3BFC33A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913B4E2-18A9-42A4-B39B-0769B0E9697F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51C769E-2DB7-479F-9EB6-326E8C32741D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425192E-FAEE-4110-B55A-42F5308E8FF5}"/>
              </a:ext>
            </a:extLst>
          </p:cNvPr>
          <p:cNvGrpSpPr/>
          <p:nvPr/>
        </p:nvGrpSpPr>
        <p:grpSpPr>
          <a:xfrm rot="5400000">
            <a:off x="284063" y="5079798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F8E61CF-6979-4C5D-8619-20A08D42C488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5A0D3F7-CF09-47AF-8883-748167022350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0500300-AE5C-473C-94F4-624F25761CFA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BCC7B9C-AA4D-4334-8C93-A1A7B3167F5F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012A12B-E783-4D7C-BA22-DE0CB01DB873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A85E1C9-5F12-47F8-BCD9-B65AE2EFE1F4}"/>
              </a:ext>
            </a:extLst>
          </p:cNvPr>
          <p:cNvGrpSpPr/>
          <p:nvPr/>
        </p:nvGrpSpPr>
        <p:grpSpPr>
          <a:xfrm rot="5400000">
            <a:off x="448439" y="4426931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305554E-A956-4B16-A193-EEA22821A27F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AF2F02E-2C59-4282-A156-C027CD5B571F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F633E05-2E84-4876-82DE-42DD78FB1FE2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74F7A4A-210F-4DBB-B23F-F97EFA80E479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1DADD05-C6DF-4354-88D3-03BB79982D30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1C9D1D4-5F16-4759-8AE7-C29D16B9433D}"/>
              </a:ext>
            </a:extLst>
          </p:cNvPr>
          <p:cNvGrpSpPr/>
          <p:nvPr/>
        </p:nvGrpSpPr>
        <p:grpSpPr>
          <a:xfrm rot="5400000">
            <a:off x="448439" y="5079798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1C40B99-D2D1-4A5B-B74E-ECEB87F00EEC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D16C453-4181-4EC3-9C60-68AAA2B93026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E5DB7F6-665F-444E-AED9-39128827CD36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481B99B-CF05-46F5-A4A0-DF4C95441D33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B077EE4-AC89-4102-A932-3FCEDB56111A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D2095F6-1425-457F-95CA-19EAFA22049E}"/>
              </a:ext>
            </a:extLst>
          </p:cNvPr>
          <p:cNvGrpSpPr/>
          <p:nvPr/>
        </p:nvGrpSpPr>
        <p:grpSpPr>
          <a:xfrm rot="5400000">
            <a:off x="613085" y="4424705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165A96A-B048-49CD-9AC2-5901625A4046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3D91EC2-D86F-4105-A86A-2527E5FD98E3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1A816F7-737C-485D-BD03-B8FCF54F4584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6447C51-78E4-4966-8275-0B60C760E6D8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7F4BC4E-1E8F-4975-9E6F-661DB99B395F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2D1DF01-AD2B-400A-9158-A3822EAC483C}"/>
              </a:ext>
            </a:extLst>
          </p:cNvPr>
          <p:cNvGrpSpPr/>
          <p:nvPr/>
        </p:nvGrpSpPr>
        <p:grpSpPr>
          <a:xfrm rot="5400000">
            <a:off x="608956" y="5079798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8ACB7DD-230F-48A9-9BAC-07DD5A848ACB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EF3326F-F0D3-4AD3-A379-467521DB067E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1732406-2EEA-4FE6-B096-0DDB77F62195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43203F8-2F2D-4373-BE5E-76A83E57A802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04AD479-6944-4AAD-83F8-CAB6E450D8D6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251BE63-56FC-4863-8534-30BEA358317C}"/>
              </a:ext>
            </a:extLst>
          </p:cNvPr>
          <p:cNvGrpSpPr/>
          <p:nvPr/>
        </p:nvGrpSpPr>
        <p:grpSpPr>
          <a:xfrm rot="5400000">
            <a:off x="453036" y="3953685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500CBE8-BA91-4D09-A8FF-223A006D7810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BBB804A-2F6F-4B2F-8964-4E5CAC6A6E7E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B5597D2-3E55-4B51-8370-9339D8EC862C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AA2C007-E4DA-4C62-A23A-1A9125524280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0F52BD4-EE2D-48C1-9A14-6CCE917BDE3B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3A98A11-139A-4EBA-B07C-57A585718AD0}"/>
              </a:ext>
            </a:extLst>
          </p:cNvPr>
          <p:cNvGrpSpPr/>
          <p:nvPr/>
        </p:nvGrpSpPr>
        <p:grpSpPr>
          <a:xfrm rot="5400000">
            <a:off x="772267" y="4427741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8814FD4-973E-4146-8065-3D2D4B9A4E95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AB907C7C-3768-4644-8406-D783ADF6D8A7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4B21BB54-46B9-4F16-BF95-2DD226F2D6E2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A702CD1-823F-49FB-AD16-6CEA0118AC52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357A100-1C69-40AD-A039-7D9632801251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01AB72-C583-4A1A-A010-FF80C0841F45}"/>
              </a:ext>
            </a:extLst>
          </p:cNvPr>
          <p:cNvGrpSpPr/>
          <p:nvPr/>
        </p:nvGrpSpPr>
        <p:grpSpPr>
          <a:xfrm rot="5400000">
            <a:off x="772383" y="5079798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A73B8AB-7EBD-43CA-969E-3EC7A1D8218A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10E0524-0385-4F31-9EFE-0C0F5483788A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5ECB127-A985-4DD0-93E6-29399B7150D0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8C19EDA-B295-4EA3-ADBC-40059E9E66CB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138FC75-5729-42A8-86DB-2CA1E03707C4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963BACD-0750-455B-952A-C9E36CE5ABCB}"/>
              </a:ext>
            </a:extLst>
          </p:cNvPr>
          <p:cNvGrpSpPr/>
          <p:nvPr/>
        </p:nvGrpSpPr>
        <p:grpSpPr>
          <a:xfrm rot="5400000">
            <a:off x="938286" y="5083081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A36C52E-C062-42E2-AC3B-EBF8CE74B8BD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B0F1614-11E8-4AEA-B7BB-86C448D281B9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F17F4A2-ECD0-44E1-A0BE-8D4133A74C62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495730A-12D0-4B7B-B447-C85E42FE8002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A58A21D-734C-4BA1-B36D-22F3816AD12E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1515C2F-2A07-433F-9704-D07B55F1F267}"/>
              </a:ext>
            </a:extLst>
          </p:cNvPr>
          <p:cNvGrpSpPr/>
          <p:nvPr/>
        </p:nvGrpSpPr>
        <p:grpSpPr>
          <a:xfrm>
            <a:off x="4844487" y="4390298"/>
            <a:ext cx="556920" cy="98634"/>
            <a:chOff x="1989898" y="3259773"/>
            <a:chExt cx="2871580" cy="471150"/>
          </a:xfrm>
          <a:solidFill>
            <a:schemeClr val="tx1"/>
          </a:solidFill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A0F2EE4-9743-436E-B8D3-A9EDBFD1C0FC}"/>
                </a:ext>
              </a:extLst>
            </p:cNvPr>
            <p:cNvGrpSpPr/>
            <p:nvPr/>
          </p:nvGrpSpPr>
          <p:grpSpPr>
            <a:xfrm>
              <a:off x="1989898" y="3259773"/>
              <a:ext cx="2068940" cy="471150"/>
              <a:chOff x="2206495" y="3861561"/>
              <a:chExt cx="2068940" cy="471150"/>
            </a:xfrm>
            <a:grpFill/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4BE89B9-DF4C-4DC9-A928-65D283D72A1D}"/>
                  </a:ext>
                </a:extLst>
              </p:cNvPr>
              <p:cNvSpPr/>
              <p:nvPr/>
            </p:nvSpPr>
            <p:spPr>
              <a:xfrm>
                <a:off x="220649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5247DA9-7D16-4C12-B95E-BFE3432C114C}"/>
                  </a:ext>
                </a:extLst>
              </p:cNvPr>
              <p:cNvSpPr/>
              <p:nvPr/>
            </p:nvSpPr>
            <p:spPr>
              <a:xfrm>
                <a:off x="300913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124D4CC-083A-474C-B763-FD6B2E6C1250}"/>
                  </a:ext>
                </a:extLst>
              </p:cNvPr>
              <p:cNvSpPr/>
              <p:nvPr/>
            </p:nvSpPr>
            <p:spPr>
              <a:xfrm>
                <a:off x="3811775" y="3861561"/>
                <a:ext cx="463660" cy="4711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B91C585-12F2-486F-9812-B6666B4DED80}"/>
                </a:ext>
              </a:extLst>
            </p:cNvPr>
            <p:cNvSpPr/>
            <p:nvPr/>
          </p:nvSpPr>
          <p:spPr>
            <a:xfrm>
              <a:off x="4397818" y="3259773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9387393-EB10-4E62-AF90-4E1706C8996C}"/>
              </a:ext>
            </a:extLst>
          </p:cNvPr>
          <p:cNvGrpSpPr/>
          <p:nvPr/>
        </p:nvGrpSpPr>
        <p:grpSpPr>
          <a:xfrm>
            <a:off x="4833945" y="3715832"/>
            <a:ext cx="401254" cy="98634"/>
            <a:chOff x="2206495" y="3861561"/>
            <a:chExt cx="2068940" cy="471150"/>
          </a:xfrm>
          <a:solidFill>
            <a:schemeClr val="tx1"/>
          </a:solidFill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CD53349-A40D-4CAA-A345-FFA9B4B86084}"/>
                </a:ext>
              </a:extLst>
            </p:cNvPr>
            <p:cNvSpPr/>
            <p:nvPr/>
          </p:nvSpPr>
          <p:spPr>
            <a:xfrm>
              <a:off x="2206495" y="3861561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95DBB89-1012-4757-B787-E8939139A52D}"/>
                </a:ext>
              </a:extLst>
            </p:cNvPr>
            <p:cNvSpPr/>
            <p:nvPr/>
          </p:nvSpPr>
          <p:spPr>
            <a:xfrm>
              <a:off x="3009135" y="3861561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569A290-C95D-4EA9-9BC5-CC87A6078E28}"/>
                </a:ext>
              </a:extLst>
            </p:cNvPr>
            <p:cNvSpPr/>
            <p:nvPr/>
          </p:nvSpPr>
          <p:spPr>
            <a:xfrm>
              <a:off x="3811775" y="3861561"/>
              <a:ext cx="463660" cy="4711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63043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275206" y="2690336"/>
            <a:ext cx="875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Darcey, Alena and Freddie made towers with a different number of cubes each.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then broke off a quarter of their towers. 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 How do you know that you are right?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75206" y="2360851"/>
            <a:ext cx="155194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6B83F-0753-45E7-9EA6-52F3570AE505}"/>
              </a:ext>
            </a:extLst>
          </p:cNvPr>
          <p:cNvSpPr/>
          <p:nvPr/>
        </p:nvSpPr>
        <p:spPr>
          <a:xfrm>
            <a:off x="275206" y="1354246"/>
            <a:ext cx="83506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quarter of a small quantity by sharing equally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real objects to share into four equal parts or quarters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describe what I see in containers when they are a quarter full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450294-1B80-4649-9CE1-9D27DEB01E79}"/>
              </a:ext>
            </a:extLst>
          </p:cNvPr>
          <p:cNvGrpSpPr/>
          <p:nvPr/>
        </p:nvGrpSpPr>
        <p:grpSpPr>
          <a:xfrm>
            <a:off x="985721" y="3567558"/>
            <a:ext cx="1003295" cy="843183"/>
            <a:chOff x="1645137" y="3728543"/>
            <a:chExt cx="1662735" cy="128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26096E-B1D3-4190-823B-3B48439EE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5137" y="3728543"/>
              <a:ext cx="1562100" cy="1285875"/>
            </a:xfrm>
            <a:prstGeom prst="rect">
              <a:avLst/>
            </a:prstGeom>
          </p:spPr>
        </p:pic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010176B-BEDA-4C51-90F8-A24A250D88A6}"/>
                </a:ext>
              </a:extLst>
            </p:cNvPr>
            <p:cNvSpPr/>
            <p:nvPr/>
          </p:nvSpPr>
          <p:spPr>
            <a:xfrm rot="6212330">
              <a:off x="2786615" y="3932616"/>
              <a:ext cx="569235" cy="4732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95973F1-A7DA-42C8-8D25-C14F5D65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596" y="3660389"/>
            <a:ext cx="852155" cy="843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9B60B-5F82-4649-BC09-C32ECBE5F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720" y="3687295"/>
            <a:ext cx="751708" cy="8144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137362-07D1-4B71-9E8F-59B6FE72CAB0}"/>
              </a:ext>
            </a:extLst>
          </p:cNvPr>
          <p:cNvGrpSpPr/>
          <p:nvPr/>
        </p:nvGrpSpPr>
        <p:grpSpPr>
          <a:xfrm>
            <a:off x="638249" y="3692206"/>
            <a:ext cx="347472" cy="718535"/>
            <a:chOff x="1283271" y="4770596"/>
            <a:chExt cx="347472" cy="718535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6BA5CBEE-BDC4-4FAF-85E0-B305B7C1E409}"/>
                </a:ext>
              </a:extLst>
            </p:cNvPr>
            <p:cNvSpPr/>
            <p:nvPr/>
          </p:nvSpPr>
          <p:spPr>
            <a:xfrm>
              <a:off x="1283271" y="5086795"/>
              <a:ext cx="347472" cy="402336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9230B4A0-F0EB-41A8-B651-6BC62532B7DD}"/>
                </a:ext>
              </a:extLst>
            </p:cNvPr>
            <p:cNvSpPr/>
            <p:nvPr/>
          </p:nvSpPr>
          <p:spPr>
            <a:xfrm>
              <a:off x="1283271" y="4770596"/>
              <a:ext cx="347472" cy="402336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BF2B76-1296-4E81-B5E9-137F8898FD6C}"/>
              </a:ext>
            </a:extLst>
          </p:cNvPr>
          <p:cNvGrpSpPr/>
          <p:nvPr/>
        </p:nvGrpSpPr>
        <p:grpSpPr>
          <a:xfrm>
            <a:off x="3920913" y="3692206"/>
            <a:ext cx="347472" cy="1032734"/>
            <a:chOff x="3887909" y="3721706"/>
            <a:chExt cx="347472" cy="103273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53AE1B-88EC-4373-9D55-16425C80064C}"/>
                </a:ext>
              </a:extLst>
            </p:cNvPr>
            <p:cNvGrpSpPr/>
            <p:nvPr/>
          </p:nvGrpSpPr>
          <p:grpSpPr>
            <a:xfrm>
              <a:off x="3887909" y="4035905"/>
              <a:ext cx="347472" cy="718535"/>
              <a:chOff x="1283271" y="4770596"/>
              <a:chExt cx="347472" cy="718535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9216002E-3B50-4AC9-9D8A-467524BD1CDF}"/>
                  </a:ext>
                </a:extLst>
              </p:cNvPr>
              <p:cNvSpPr/>
              <p:nvPr/>
            </p:nvSpPr>
            <p:spPr>
              <a:xfrm>
                <a:off x="1283271" y="5086795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BD0FED8D-4339-4642-B274-226CB23DAEF5}"/>
                  </a:ext>
                </a:extLst>
              </p:cNvPr>
              <p:cNvSpPr/>
              <p:nvPr/>
            </p:nvSpPr>
            <p:spPr>
              <a:xfrm>
                <a:off x="1283271" y="4770596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D2DBEA61-C4B1-4FBB-8864-FF6A262AD0EC}"/>
                </a:ext>
              </a:extLst>
            </p:cNvPr>
            <p:cNvSpPr/>
            <p:nvPr/>
          </p:nvSpPr>
          <p:spPr>
            <a:xfrm>
              <a:off x="3887909" y="3721706"/>
              <a:ext cx="347472" cy="402336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9EB122-3E0A-4082-94E6-A07EB00545A8}"/>
              </a:ext>
            </a:extLst>
          </p:cNvPr>
          <p:cNvGrpSpPr/>
          <p:nvPr/>
        </p:nvGrpSpPr>
        <p:grpSpPr>
          <a:xfrm>
            <a:off x="7379413" y="3683511"/>
            <a:ext cx="347472" cy="1350102"/>
            <a:chOff x="7379413" y="3683511"/>
            <a:chExt cx="347472" cy="13501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2E9A0A-B1C6-400D-ADD6-4A84B8CF5CAF}"/>
                </a:ext>
              </a:extLst>
            </p:cNvPr>
            <p:cNvGrpSpPr/>
            <p:nvPr/>
          </p:nvGrpSpPr>
          <p:grpSpPr>
            <a:xfrm>
              <a:off x="7379413" y="4315078"/>
              <a:ext cx="347472" cy="718535"/>
              <a:chOff x="1283271" y="4770596"/>
              <a:chExt cx="347472" cy="718535"/>
            </a:xfrm>
          </p:grpSpPr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D1CC57FC-857B-490C-A1F1-5CD5E1E8A23F}"/>
                  </a:ext>
                </a:extLst>
              </p:cNvPr>
              <p:cNvSpPr/>
              <p:nvPr/>
            </p:nvSpPr>
            <p:spPr>
              <a:xfrm>
                <a:off x="1283271" y="5086795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C0AC826A-F138-4350-A51F-329040E33EA1}"/>
                  </a:ext>
                </a:extLst>
              </p:cNvPr>
              <p:cNvSpPr/>
              <p:nvPr/>
            </p:nvSpPr>
            <p:spPr>
              <a:xfrm>
                <a:off x="1283271" y="4770596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2189AF9-A42A-461C-B587-A1A4451B33ED}"/>
                </a:ext>
              </a:extLst>
            </p:cNvPr>
            <p:cNvGrpSpPr/>
            <p:nvPr/>
          </p:nvGrpSpPr>
          <p:grpSpPr>
            <a:xfrm>
              <a:off x="7379413" y="3683511"/>
              <a:ext cx="347472" cy="718535"/>
              <a:chOff x="1283271" y="4770596"/>
              <a:chExt cx="347472" cy="718535"/>
            </a:xfrm>
          </p:grpSpPr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1894378B-B0FE-4839-8FC5-4411A0983138}"/>
                  </a:ext>
                </a:extLst>
              </p:cNvPr>
              <p:cNvSpPr/>
              <p:nvPr/>
            </p:nvSpPr>
            <p:spPr>
              <a:xfrm>
                <a:off x="1283271" y="5086795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777E04A2-BE28-45A1-B278-61E3A23DBE9A}"/>
                  </a:ext>
                </a:extLst>
              </p:cNvPr>
              <p:cNvSpPr/>
              <p:nvPr/>
            </p:nvSpPr>
            <p:spPr>
              <a:xfrm>
                <a:off x="1283271" y="4770596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9FF38B-4F6D-430D-9D33-95FB5E0DEEBE}"/>
              </a:ext>
            </a:extLst>
          </p:cNvPr>
          <p:cNvSpPr/>
          <p:nvPr/>
        </p:nvSpPr>
        <p:spPr>
          <a:xfrm>
            <a:off x="118018" y="4387618"/>
            <a:ext cx="28735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Darcey has 2 cubes.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is a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__ 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Darcey’s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tower had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 cubes altogether.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D9B1EA-EF9B-4CF8-9401-090DABD7CB12}"/>
              </a:ext>
            </a:extLst>
          </p:cNvPr>
          <p:cNvSpPr/>
          <p:nvPr/>
        </p:nvSpPr>
        <p:spPr>
          <a:xfrm>
            <a:off x="3109580" y="4855816"/>
            <a:ext cx="29248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has __ cubes.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 is a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__ 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Freddie’s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tower had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 cubes altogether.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8A3348-F453-42E4-8088-7B5CD45A1C67}"/>
              </a:ext>
            </a:extLst>
          </p:cNvPr>
          <p:cNvSpPr/>
          <p:nvPr/>
        </p:nvSpPr>
        <p:spPr>
          <a:xfrm>
            <a:off x="6411521" y="5174562"/>
            <a:ext cx="27324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Alena has __ cubes.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 is a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__ 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Alena’s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tower had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 cubes altogether.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15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275206" y="2690336"/>
            <a:ext cx="875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Darcey, Alena and Freddie made towers with a different number of cubes each.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then broke off a quarter of their towers. 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 How do you know that you are right?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75206" y="2360851"/>
            <a:ext cx="155194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6B83F-0753-45E7-9EA6-52F3570AE505}"/>
              </a:ext>
            </a:extLst>
          </p:cNvPr>
          <p:cNvSpPr/>
          <p:nvPr/>
        </p:nvSpPr>
        <p:spPr>
          <a:xfrm>
            <a:off x="275206" y="1354246"/>
            <a:ext cx="83506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quarter of a small quantity by sharing equally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real objects to share into four equal parts or quarters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describe what I see in containers when they are a quarter full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450294-1B80-4649-9CE1-9D27DEB01E79}"/>
              </a:ext>
            </a:extLst>
          </p:cNvPr>
          <p:cNvGrpSpPr/>
          <p:nvPr/>
        </p:nvGrpSpPr>
        <p:grpSpPr>
          <a:xfrm>
            <a:off x="985721" y="3567558"/>
            <a:ext cx="1003295" cy="843183"/>
            <a:chOff x="1645137" y="3728543"/>
            <a:chExt cx="1662735" cy="128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26096E-B1D3-4190-823B-3B48439EE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5137" y="3728543"/>
              <a:ext cx="1562100" cy="1285875"/>
            </a:xfrm>
            <a:prstGeom prst="rect">
              <a:avLst/>
            </a:prstGeom>
          </p:spPr>
        </p:pic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010176B-BEDA-4C51-90F8-A24A250D88A6}"/>
                </a:ext>
              </a:extLst>
            </p:cNvPr>
            <p:cNvSpPr/>
            <p:nvPr/>
          </p:nvSpPr>
          <p:spPr>
            <a:xfrm rot="6212330">
              <a:off x="2786615" y="3932616"/>
              <a:ext cx="569235" cy="4732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95973F1-A7DA-42C8-8D25-C14F5D65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596" y="3660389"/>
            <a:ext cx="852155" cy="843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9B60B-5F82-4649-BC09-C32ECBE5F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720" y="3687295"/>
            <a:ext cx="751708" cy="8144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137362-07D1-4B71-9E8F-59B6FE72CAB0}"/>
              </a:ext>
            </a:extLst>
          </p:cNvPr>
          <p:cNvGrpSpPr/>
          <p:nvPr/>
        </p:nvGrpSpPr>
        <p:grpSpPr>
          <a:xfrm>
            <a:off x="638249" y="3692206"/>
            <a:ext cx="347472" cy="718535"/>
            <a:chOff x="1283271" y="4770596"/>
            <a:chExt cx="347472" cy="718535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6BA5CBEE-BDC4-4FAF-85E0-B305B7C1E409}"/>
                </a:ext>
              </a:extLst>
            </p:cNvPr>
            <p:cNvSpPr/>
            <p:nvPr/>
          </p:nvSpPr>
          <p:spPr>
            <a:xfrm>
              <a:off x="1283271" y="5086795"/>
              <a:ext cx="347472" cy="402336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9230B4A0-F0EB-41A8-B651-6BC62532B7DD}"/>
                </a:ext>
              </a:extLst>
            </p:cNvPr>
            <p:cNvSpPr/>
            <p:nvPr/>
          </p:nvSpPr>
          <p:spPr>
            <a:xfrm>
              <a:off x="1283271" y="4770596"/>
              <a:ext cx="347472" cy="402336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BF2B76-1296-4E81-B5E9-137F8898FD6C}"/>
              </a:ext>
            </a:extLst>
          </p:cNvPr>
          <p:cNvGrpSpPr/>
          <p:nvPr/>
        </p:nvGrpSpPr>
        <p:grpSpPr>
          <a:xfrm>
            <a:off x="3920913" y="3692206"/>
            <a:ext cx="347472" cy="1032734"/>
            <a:chOff x="3887909" y="3721706"/>
            <a:chExt cx="347472" cy="103273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53AE1B-88EC-4373-9D55-16425C80064C}"/>
                </a:ext>
              </a:extLst>
            </p:cNvPr>
            <p:cNvGrpSpPr/>
            <p:nvPr/>
          </p:nvGrpSpPr>
          <p:grpSpPr>
            <a:xfrm>
              <a:off x="3887909" y="4035905"/>
              <a:ext cx="347472" cy="718535"/>
              <a:chOff x="1283271" y="4770596"/>
              <a:chExt cx="347472" cy="718535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9216002E-3B50-4AC9-9D8A-467524BD1CDF}"/>
                  </a:ext>
                </a:extLst>
              </p:cNvPr>
              <p:cNvSpPr/>
              <p:nvPr/>
            </p:nvSpPr>
            <p:spPr>
              <a:xfrm>
                <a:off x="1283271" y="5086795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BD0FED8D-4339-4642-B274-226CB23DAEF5}"/>
                  </a:ext>
                </a:extLst>
              </p:cNvPr>
              <p:cNvSpPr/>
              <p:nvPr/>
            </p:nvSpPr>
            <p:spPr>
              <a:xfrm>
                <a:off x="1283271" y="4770596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D2DBEA61-C4B1-4FBB-8864-FF6A262AD0EC}"/>
                </a:ext>
              </a:extLst>
            </p:cNvPr>
            <p:cNvSpPr/>
            <p:nvPr/>
          </p:nvSpPr>
          <p:spPr>
            <a:xfrm>
              <a:off x="3887909" y="3721706"/>
              <a:ext cx="347472" cy="402336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9EB122-3E0A-4082-94E6-A07EB00545A8}"/>
              </a:ext>
            </a:extLst>
          </p:cNvPr>
          <p:cNvGrpSpPr/>
          <p:nvPr/>
        </p:nvGrpSpPr>
        <p:grpSpPr>
          <a:xfrm>
            <a:off x="7379413" y="3683511"/>
            <a:ext cx="347472" cy="1350102"/>
            <a:chOff x="7379413" y="3683511"/>
            <a:chExt cx="347472" cy="13501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2E9A0A-B1C6-400D-ADD6-4A84B8CF5CAF}"/>
                </a:ext>
              </a:extLst>
            </p:cNvPr>
            <p:cNvGrpSpPr/>
            <p:nvPr/>
          </p:nvGrpSpPr>
          <p:grpSpPr>
            <a:xfrm>
              <a:off x="7379413" y="4315078"/>
              <a:ext cx="347472" cy="718535"/>
              <a:chOff x="1283271" y="4770596"/>
              <a:chExt cx="347472" cy="718535"/>
            </a:xfrm>
          </p:grpSpPr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D1CC57FC-857B-490C-A1F1-5CD5E1E8A23F}"/>
                  </a:ext>
                </a:extLst>
              </p:cNvPr>
              <p:cNvSpPr/>
              <p:nvPr/>
            </p:nvSpPr>
            <p:spPr>
              <a:xfrm>
                <a:off x="1283271" y="5086795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C0AC826A-F138-4350-A51F-329040E33EA1}"/>
                  </a:ext>
                </a:extLst>
              </p:cNvPr>
              <p:cNvSpPr/>
              <p:nvPr/>
            </p:nvSpPr>
            <p:spPr>
              <a:xfrm>
                <a:off x="1283271" y="4770596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2189AF9-A42A-461C-B587-A1A4451B33ED}"/>
                </a:ext>
              </a:extLst>
            </p:cNvPr>
            <p:cNvGrpSpPr/>
            <p:nvPr/>
          </p:nvGrpSpPr>
          <p:grpSpPr>
            <a:xfrm>
              <a:off x="7379413" y="3683511"/>
              <a:ext cx="347472" cy="718535"/>
              <a:chOff x="1283271" y="4770596"/>
              <a:chExt cx="347472" cy="718535"/>
            </a:xfrm>
          </p:grpSpPr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1894378B-B0FE-4839-8FC5-4411A0983138}"/>
                  </a:ext>
                </a:extLst>
              </p:cNvPr>
              <p:cNvSpPr/>
              <p:nvPr/>
            </p:nvSpPr>
            <p:spPr>
              <a:xfrm>
                <a:off x="1283271" y="5086795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777E04A2-BE28-45A1-B278-61E3A23DBE9A}"/>
                  </a:ext>
                </a:extLst>
              </p:cNvPr>
              <p:cNvSpPr/>
              <p:nvPr/>
            </p:nvSpPr>
            <p:spPr>
              <a:xfrm>
                <a:off x="1283271" y="4770596"/>
                <a:ext cx="347472" cy="402336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9FF38B-4F6D-430D-9D33-95FB5E0DEEBE}"/>
              </a:ext>
            </a:extLst>
          </p:cNvPr>
          <p:cNvSpPr/>
          <p:nvPr/>
        </p:nvSpPr>
        <p:spPr>
          <a:xfrm>
            <a:off x="118018" y="4387618"/>
            <a:ext cx="28735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Darcey has 2 cubes.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is a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Darcey’s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tower had</a:t>
            </a:r>
          </a:p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cubes altogether.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D9B1EA-EF9B-4CF8-9401-090DABD7CB12}"/>
              </a:ext>
            </a:extLst>
          </p:cNvPr>
          <p:cNvSpPr/>
          <p:nvPr/>
        </p:nvSpPr>
        <p:spPr>
          <a:xfrm>
            <a:off x="3109580" y="4855816"/>
            <a:ext cx="29248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has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cubes.</a:t>
            </a:r>
          </a:p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Freddie’s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tower had</a:t>
            </a:r>
          </a:p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cubes altogether.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8A3348-F453-42E4-8088-7B5CD45A1C67}"/>
              </a:ext>
            </a:extLst>
          </p:cNvPr>
          <p:cNvSpPr/>
          <p:nvPr/>
        </p:nvSpPr>
        <p:spPr>
          <a:xfrm>
            <a:off x="6411521" y="5174562"/>
            <a:ext cx="27324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Alena has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cubes.</a:t>
            </a:r>
          </a:p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Alena’s </a:t>
            </a:r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tower had</a:t>
            </a:r>
          </a:p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cubes altogether.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166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5206" y="1354246"/>
            <a:ext cx="83506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quarter of a small quantity by sharing equally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real objects to share into four equal parts or quarters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describe what I see in containers when they are a quarter full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275206" y="2359150"/>
            <a:ext cx="8055993" cy="83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 </a:t>
            </a:r>
            <a:r>
              <a:rPr lang="en-GB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you agree with Evie?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Is this true or false? Can you explain why?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F6C01-F1A6-4248-BAC6-8ACDE5D9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16" y="3740077"/>
            <a:ext cx="1347595" cy="11275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5B4A371-87CB-408D-BD66-0D71E3D5F338}"/>
              </a:ext>
            </a:extLst>
          </p:cNvPr>
          <p:cNvGrpSpPr/>
          <p:nvPr/>
        </p:nvGrpSpPr>
        <p:grpSpPr>
          <a:xfrm>
            <a:off x="6289039" y="2854960"/>
            <a:ext cx="1280160" cy="2210223"/>
            <a:chOff x="6289039" y="2854960"/>
            <a:chExt cx="1280160" cy="2210223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8845B06D-8F53-4118-9A2C-52E07E37CC46}"/>
                </a:ext>
              </a:extLst>
            </p:cNvPr>
            <p:cNvSpPr/>
            <p:nvPr/>
          </p:nvSpPr>
          <p:spPr>
            <a:xfrm>
              <a:off x="6609079" y="2854960"/>
              <a:ext cx="640080" cy="497840"/>
            </a:xfrm>
            <a:prstGeom prst="triangl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4FFCF246-93D6-4FB0-93F4-5B268137B342}"/>
                </a:ext>
              </a:extLst>
            </p:cNvPr>
            <p:cNvSpPr/>
            <p:nvPr/>
          </p:nvSpPr>
          <p:spPr>
            <a:xfrm rot="10800000">
              <a:off x="6609080" y="3352800"/>
              <a:ext cx="640080" cy="1625600"/>
            </a:xfrm>
            <a:prstGeom prst="triangl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6F58957-7E02-4D45-AC8C-2928FB52639E}"/>
                </a:ext>
              </a:extLst>
            </p:cNvPr>
            <p:cNvSpPr/>
            <p:nvPr/>
          </p:nvSpPr>
          <p:spPr>
            <a:xfrm>
              <a:off x="6929119" y="3367617"/>
              <a:ext cx="640080" cy="1625600"/>
            </a:xfrm>
            <a:prstGeom prst="triangl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FB2F595-EE60-4D4D-A01A-961FDC67CA6F}"/>
                </a:ext>
              </a:extLst>
            </p:cNvPr>
            <p:cNvSpPr/>
            <p:nvPr/>
          </p:nvSpPr>
          <p:spPr>
            <a:xfrm>
              <a:off x="6289039" y="3367617"/>
              <a:ext cx="640081" cy="16256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0A8B65-DC33-4AC3-B169-8D5EC729ABB8}"/>
                </a:ext>
              </a:extLst>
            </p:cNvPr>
            <p:cNvSpPr/>
            <p:nvPr/>
          </p:nvSpPr>
          <p:spPr>
            <a:xfrm>
              <a:off x="6835985" y="5019464"/>
              <a:ext cx="18626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6D9A00C-163A-4612-9E40-BE1282A0002C}"/>
              </a:ext>
            </a:extLst>
          </p:cNvPr>
          <p:cNvSpPr/>
          <p:nvPr/>
        </p:nvSpPr>
        <p:spPr>
          <a:xfrm>
            <a:off x="2361693" y="3429000"/>
            <a:ext cx="3044952" cy="1438656"/>
          </a:xfrm>
          <a:prstGeom prst="wedgeEllipseCallout">
            <a:avLst>
              <a:gd name="adj1" fmla="val -66779"/>
              <a:gd name="adj2" fmla="val 2312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shape is in quarters because it is made up of 4 triangles.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3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5206" y="1354246"/>
            <a:ext cx="83506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quarter of a small quantity by sharing equally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real objects to share into four equal parts or quarters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describe what I see in containers when they are a quarter full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275206" y="2359150"/>
            <a:ext cx="8055993" cy="83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agree with Evie?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Is this true or false? Can you explain why?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F6C01-F1A6-4248-BAC6-8ACDE5D9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16" y="3740077"/>
            <a:ext cx="1347595" cy="11275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5B4A371-87CB-408D-BD66-0D71E3D5F338}"/>
              </a:ext>
            </a:extLst>
          </p:cNvPr>
          <p:cNvGrpSpPr/>
          <p:nvPr/>
        </p:nvGrpSpPr>
        <p:grpSpPr>
          <a:xfrm>
            <a:off x="6289039" y="2854960"/>
            <a:ext cx="1280160" cy="2210223"/>
            <a:chOff x="6289039" y="2854960"/>
            <a:chExt cx="1280160" cy="2210223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8845B06D-8F53-4118-9A2C-52E07E37CC46}"/>
                </a:ext>
              </a:extLst>
            </p:cNvPr>
            <p:cNvSpPr/>
            <p:nvPr/>
          </p:nvSpPr>
          <p:spPr>
            <a:xfrm>
              <a:off x="6609079" y="2854960"/>
              <a:ext cx="640080" cy="497840"/>
            </a:xfrm>
            <a:prstGeom prst="triangl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4FFCF246-93D6-4FB0-93F4-5B268137B342}"/>
                </a:ext>
              </a:extLst>
            </p:cNvPr>
            <p:cNvSpPr/>
            <p:nvPr/>
          </p:nvSpPr>
          <p:spPr>
            <a:xfrm rot="10800000">
              <a:off x="6609080" y="3352800"/>
              <a:ext cx="640080" cy="1625600"/>
            </a:xfrm>
            <a:prstGeom prst="triangl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6F58957-7E02-4D45-AC8C-2928FB52639E}"/>
                </a:ext>
              </a:extLst>
            </p:cNvPr>
            <p:cNvSpPr/>
            <p:nvPr/>
          </p:nvSpPr>
          <p:spPr>
            <a:xfrm>
              <a:off x="6929119" y="3367617"/>
              <a:ext cx="640080" cy="1625600"/>
            </a:xfrm>
            <a:prstGeom prst="triangl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FB2F595-EE60-4D4D-A01A-961FDC67CA6F}"/>
                </a:ext>
              </a:extLst>
            </p:cNvPr>
            <p:cNvSpPr/>
            <p:nvPr/>
          </p:nvSpPr>
          <p:spPr>
            <a:xfrm>
              <a:off x="6289039" y="3367617"/>
              <a:ext cx="640081" cy="16256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0A8B65-DC33-4AC3-B169-8D5EC729ABB8}"/>
                </a:ext>
              </a:extLst>
            </p:cNvPr>
            <p:cNvSpPr/>
            <p:nvPr/>
          </p:nvSpPr>
          <p:spPr>
            <a:xfrm>
              <a:off x="6835985" y="5019464"/>
              <a:ext cx="18626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6D9A00C-163A-4612-9E40-BE1282A0002C}"/>
              </a:ext>
            </a:extLst>
          </p:cNvPr>
          <p:cNvSpPr/>
          <p:nvPr/>
        </p:nvSpPr>
        <p:spPr>
          <a:xfrm>
            <a:off x="2361693" y="3429000"/>
            <a:ext cx="3044952" cy="1438656"/>
          </a:xfrm>
          <a:prstGeom prst="wedgeEllipseCallout">
            <a:avLst>
              <a:gd name="adj1" fmla="val -66779"/>
              <a:gd name="adj2" fmla="val 2312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shape is in quarters because it is made up of 4 triangles.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D4D0DD-DBFD-4D4F-89EA-7930849998B8}"/>
              </a:ext>
            </a:extLst>
          </p:cNvPr>
          <p:cNvSpPr/>
          <p:nvPr/>
        </p:nvSpPr>
        <p:spPr>
          <a:xfrm>
            <a:off x="384859" y="5304294"/>
            <a:ext cx="8289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not agree with Evie.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false because a shape can only show quarters if there are four </a:t>
            </a:r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three of the triangles match. The one at the top is different.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5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838421" y="1367812"/>
            <a:ext cx="628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share the bananas into four equal groups?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0C13B2-E8F5-47EF-B9A2-2FCF8795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236390"/>
            <a:ext cx="942975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9C7B6-6AA3-47B7-8242-AD5E8949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232975"/>
            <a:ext cx="94297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AD900-EFCD-4E0B-AA07-0290189B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2232975"/>
            <a:ext cx="942975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97477-7FCA-4414-B2D0-0AAA32A0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6" y="2236390"/>
            <a:ext cx="942975" cy="129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FFAF49-8EA2-46A7-8096-CC5CE475215A}"/>
              </a:ext>
            </a:extLst>
          </p:cNvPr>
          <p:cNvSpPr txBox="1"/>
          <p:nvPr/>
        </p:nvSpPr>
        <p:spPr>
          <a:xfrm>
            <a:off x="364298" y="3955874"/>
            <a:ext cx="4418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 bananas.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___ banana in each quarter.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quarter of ___ is ___ 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0C8ACC-0F4F-4D1C-B207-A23D69A0B840}"/>
              </a:ext>
            </a:extLst>
          </p:cNvPr>
          <p:cNvGrpSpPr/>
          <p:nvPr/>
        </p:nvGrpSpPr>
        <p:grpSpPr>
          <a:xfrm>
            <a:off x="5259831" y="2587441"/>
            <a:ext cx="2670048" cy="2999388"/>
            <a:chOff x="5468112" y="2230825"/>
            <a:chExt cx="2670048" cy="29993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7B1930-163F-4B85-BDD1-460EBDEEFF42}"/>
                </a:ext>
              </a:extLst>
            </p:cNvPr>
            <p:cNvSpPr/>
            <p:nvPr/>
          </p:nvSpPr>
          <p:spPr>
            <a:xfrm>
              <a:off x="5468112" y="2230825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0767CF-6261-4C36-BFC9-DD62DD625759}"/>
                </a:ext>
              </a:extLst>
            </p:cNvPr>
            <p:cNvSpPr/>
            <p:nvPr/>
          </p:nvSpPr>
          <p:spPr>
            <a:xfrm>
              <a:off x="6803136" y="2230825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91A828-02A8-4E55-9788-F8C7C87E5B5E}"/>
                </a:ext>
              </a:extLst>
            </p:cNvPr>
            <p:cNvSpPr/>
            <p:nvPr/>
          </p:nvSpPr>
          <p:spPr>
            <a:xfrm>
              <a:off x="6803136" y="3730519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85DE11-F4BD-4FCC-85F2-307475CE0E11}"/>
                </a:ext>
              </a:extLst>
            </p:cNvPr>
            <p:cNvSpPr/>
            <p:nvPr/>
          </p:nvSpPr>
          <p:spPr>
            <a:xfrm>
              <a:off x="5468112" y="3730519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269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0C8ACC-0F4F-4D1C-B207-A23D69A0B840}"/>
              </a:ext>
            </a:extLst>
          </p:cNvPr>
          <p:cNvGrpSpPr/>
          <p:nvPr/>
        </p:nvGrpSpPr>
        <p:grpSpPr>
          <a:xfrm>
            <a:off x="5259831" y="2587441"/>
            <a:ext cx="2670048" cy="2999388"/>
            <a:chOff x="5468112" y="2230825"/>
            <a:chExt cx="2670048" cy="29993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7B1930-163F-4B85-BDD1-460EBDEEFF42}"/>
                </a:ext>
              </a:extLst>
            </p:cNvPr>
            <p:cNvSpPr/>
            <p:nvPr/>
          </p:nvSpPr>
          <p:spPr>
            <a:xfrm>
              <a:off x="5468112" y="2230825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0767CF-6261-4C36-BFC9-DD62DD625759}"/>
                </a:ext>
              </a:extLst>
            </p:cNvPr>
            <p:cNvSpPr/>
            <p:nvPr/>
          </p:nvSpPr>
          <p:spPr>
            <a:xfrm>
              <a:off x="6803136" y="2230825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91A828-02A8-4E55-9788-F8C7C87E5B5E}"/>
                </a:ext>
              </a:extLst>
            </p:cNvPr>
            <p:cNvSpPr/>
            <p:nvPr/>
          </p:nvSpPr>
          <p:spPr>
            <a:xfrm>
              <a:off x="6803136" y="3730519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85DE11-F4BD-4FCC-85F2-307475CE0E11}"/>
                </a:ext>
              </a:extLst>
            </p:cNvPr>
            <p:cNvSpPr/>
            <p:nvPr/>
          </p:nvSpPr>
          <p:spPr>
            <a:xfrm>
              <a:off x="5468112" y="3730519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856350" y="1367812"/>
            <a:ext cx="628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share the bananas into four equal groups?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0C13B2-E8F5-47EF-B9A2-2FCF8795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732" y="4189282"/>
            <a:ext cx="942975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9C7B6-6AA3-47B7-8242-AD5E8949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245" y="2660789"/>
            <a:ext cx="94297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AD900-EFCD-4E0B-AA07-0290189B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31" y="2689588"/>
            <a:ext cx="942975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97477-7FCA-4414-B2D0-0AAA32A0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855" y="4189282"/>
            <a:ext cx="942975" cy="129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FFAF49-8EA2-46A7-8096-CC5CE475215A}"/>
              </a:ext>
            </a:extLst>
          </p:cNvPr>
          <p:cNvSpPr txBox="1"/>
          <p:nvPr/>
        </p:nvSpPr>
        <p:spPr>
          <a:xfrm>
            <a:off x="364298" y="3955874"/>
            <a:ext cx="4418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bananas.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banana in each quarter.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quarter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0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904411" y="1367260"/>
            <a:ext cx="628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share the grapes into four equal groups?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FAF49-8EA2-46A7-8096-CC5CE475215A}"/>
              </a:ext>
            </a:extLst>
          </p:cNvPr>
          <p:cNvSpPr txBox="1"/>
          <p:nvPr/>
        </p:nvSpPr>
        <p:spPr>
          <a:xfrm>
            <a:off x="364298" y="3955874"/>
            <a:ext cx="4418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 grapes.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 grapes in each quarter.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quarter of ___ is ___ 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0C8ACC-0F4F-4D1C-B207-A23D69A0B840}"/>
              </a:ext>
            </a:extLst>
          </p:cNvPr>
          <p:cNvGrpSpPr/>
          <p:nvPr/>
        </p:nvGrpSpPr>
        <p:grpSpPr>
          <a:xfrm>
            <a:off x="5259831" y="2587441"/>
            <a:ext cx="2670048" cy="2999388"/>
            <a:chOff x="5468112" y="2230825"/>
            <a:chExt cx="2670048" cy="29993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7B1930-163F-4B85-BDD1-460EBDEEFF42}"/>
                </a:ext>
              </a:extLst>
            </p:cNvPr>
            <p:cNvSpPr/>
            <p:nvPr/>
          </p:nvSpPr>
          <p:spPr>
            <a:xfrm>
              <a:off x="5468112" y="2230825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0767CF-6261-4C36-BFC9-DD62DD625759}"/>
                </a:ext>
              </a:extLst>
            </p:cNvPr>
            <p:cNvSpPr/>
            <p:nvPr/>
          </p:nvSpPr>
          <p:spPr>
            <a:xfrm>
              <a:off x="6803136" y="2230825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91A828-02A8-4E55-9788-F8C7C87E5B5E}"/>
                </a:ext>
              </a:extLst>
            </p:cNvPr>
            <p:cNvSpPr/>
            <p:nvPr/>
          </p:nvSpPr>
          <p:spPr>
            <a:xfrm>
              <a:off x="6803136" y="3730519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85DE11-F4BD-4FCC-85F2-307475CE0E11}"/>
                </a:ext>
              </a:extLst>
            </p:cNvPr>
            <p:cNvSpPr/>
            <p:nvPr/>
          </p:nvSpPr>
          <p:spPr>
            <a:xfrm>
              <a:off x="5468112" y="3730519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445A3E-8493-4BF6-9F96-B06919975E43}"/>
              </a:ext>
            </a:extLst>
          </p:cNvPr>
          <p:cNvGrpSpPr/>
          <p:nvPr/>
        </p:nvGrpSpPr>
        <p:grpSpPr>
          <a:xfrm>
            <a:off x="364298" y="2174206"/>
            <a:ext cx="1474008" cy="541156"/>
            <a:chOff x="364299" y="2047225"/>
            <a:chExt cx="1474008" cy="5411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B580B5-DA28-47E8-964A-23CF844CA883}"/>
                </a:ext>
              </a:extLst>
            </p:cNvPr>
            <p:cNvGrpSpPr/>
            <p:nvPr/>
          </p:nvGrpSpPr>
          <p:grpSpPr>
            <a:xfrm>
              <a:off x="364299" y="2053042"/>
              <a:ext cx="303214" cy="534399"/>
              <a:chOff x="364298" y="2367727"/>
              <a:chExt cx="369629" cy="53439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E2405EF-1C9C-420F-9A7B-D770891D4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1140F66E-B8E3-4659-A671-5F1973F86A55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E14A2EBF-696A-4BEB-A4EA-D50E7B253900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2CC4D2-8463-440E-B895-4CDAAC631DCF}"/>
                </a:ext>
              </a:extLst>
            </p:cNvPr>
            <p:cNvGrpSpPr/>
            <p:nvPr/>
          </p:nvGrpSpPr>
          <p:grpSpPr>
            <a:xfrm>
              <a:off x="754360" y="2047225"/>
              <a:ext cx="303214" cy="534399"/>
              <a:chOff x="364298" y="2367727"/>
              <a:chExt cx="369629" cy="53439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B98B518-8CBE-43BF-8863-DFE35784F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14E9D4C3-1F81-4231-8CC7-75CC1D42BA58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FE26F5A5-444B-4764-86BB-AF5A509E4298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514398-F87D-41BE-A98B-C09CA8518B43}"/>
                </a:ext>
              </a:extLst>
            </p:cNvPr>
            <p:cNvGrpSpPr/>
            <p:nvPr/>
          </p:nvGrpSpPr>
          <p:grpSpPr>
            <a:xfrm>
              <a:off x="1145710" y="2053982"/>
              <a:ext cx="303214" cy="534399"/>
              <a:chOff x="364298" y="2367727"/>
              <a:chExt cx="369629" cy="53439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DA76FE3-5F2C-4C3F-8B1E-665731C5D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F3B8BD90-A718-4DAD-9631-6650EA885256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E5B1CDAB-E8C6-46CD-A1A8-1724CE0AC9EB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DF04860-F687-4C6D-AF98-AD612047E1F3}"/>
                </a:ext>
              </a:extLst>
            </p:cNvPr>
            <p:cNvGrpSpPr/>
            <p:nvPr/>
          </p:nvGrpSpPr>
          <p:grpSpPr>
            <a:xfrm>
              <a:off x="1535093" y="2047225"/>
              <a:ext cx="303214" cy="534399"/>
              <a:chOff x="364298" y="2367727"/>
              <a:chExt cx="369629" cy="53439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B5A719E-4044-4026-834B-BD8C28A72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DD56D17B-7140-4D06-AD9C-88A89AF6B210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D65B5B66-4685-40E3-BBD8-C918C3DE5C38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325822-E3F0-4F16-B5CF-B6E4182C1AD8}"/>
              </a:ext>
            </a:extLst>
          </p:cNvPr>
          <p:cNvGrpSpPr/>
          <p:nvPr/>
        </p:nvGrpSpPr>
        <p:grpSpPr>
          <a:xfrm>
            <a:off x="1924475" y="2186780"/>
            <a:ext cx="303214" cy="534399"/>
            <a:chOff x="364298" y="2367727"/>
            <a:chExt cx="369629" cy="53439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296A97D-0EB4-4D2B-97F7-A1EA22A74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4A938A13-403D-43DD-977E-D049360B2B62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E36B0E3D-46F3-49BA-9EDB-4E793272D32B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33F250A-6E5A-4634-8B5F-964225F2D21B}"/>
              </a:ext>
            </a:extLst>
          </p:cNvPr>
          <p:cNvGrpSpPr/>
          <p:nvPr/>
        </p:nvGrpSpPr>
        <p:grpSpPr>
          <a:xfrm>
            <a:off x="2314536" y="2180963"/>
            <a:ext cx="303214" cy="534399"/>
            <a:chOff x="364298" y="2367727"/>
            <a:chExt cx="369629" cy="5343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E6443FE-AEAF-44A4-8AC7-C622B8E2D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2A79CFF7-395B-4076-A223-A3708E0617B8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ight Triangle 44">
              <a:extLst>
                <a:ext uri="{FF2B5EF4-FFF2-40B4-BE49-F238E27FC236}">
                  <a16:creationId xmlns:a16="http://schemas.microsoft.com/office/drawing/2014/main" id="{B00C6CD5-45EC-4813-A229-6BE549CA085E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96E94D-68C9-4FB0-81E7-B17E2024F1B9}"/>
              </a:ext>
            </a:extLst>
          </p:cNvPr>
          <p:cNvGrpSpPr/>
          <p:nvPr/>
        </p:nvGrpSpPr>
        <p:grpSpPr>
          <a:xfrm>
            <a:off x="2705886" y="2187720"/>
            <a:ext cx="303214" cy="534399"/>
            <a:chOff x="364298" y="2367727"/>
            <a:chExt cx="369629" cy="53439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19CB77B-204F-4323-B0C0-86EC88D0E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828AB24-3048-4CDB-9E88-27E9EBF45BC9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9312AE3A-5D88-4ED9-85DC-A3E93635EEF8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79760A-5A54-4048-B937-2821ECBD55C7}"/>
              </a:ext>
            </a:extLst>
          </p:cNvPr>
          <p:cNvGrpSpPr/>
          <p:nvPr/>
        </p:nvGrpSpPr>
        <p:grpSpPr>
          <a:xfrm>
            <a:off x="3095269" y="2180963"/>
            <a:ext cx="303214" cy="534399"/>
            <a:chOff x="364298" y="2367727"/>
            <a:chExt cx="369629" cy="53439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E6C8372-7CD0-42E9-B319-3E4B5A35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99F4BB29-0565-434B-8D1D-CF05B09FC0E4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46E80EA5-9909-4761-8512-7ED9DDC5DEF8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D55705BC-ABAF-4E05-A36E-C89745D8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4" y="2760692"/>
            <a:ext cx="303214" cy="532517"/>
          </a:xfrm>
          <a:prstGeom prst="rect">
            <a:avLst/>
          </a:prstGeom>
        </p:spPr>
      </p:pic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5DB9230F-0401-456E-86C9-DD2082B1EDA3}"/>
              </a:ext>
            </a:extLst>
          </p:cNvPr>
          <p:cNvSpPr/>
          <p:nvPr/>
        </p:nvSpPr>
        <p:spPr>
          <a:xfrm rot="5400000">
            <a:off x="341383" y="2763543"/>
            <a:ext cx="48918" cy="432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2A84652E-C9EB-40D5-86B0-F1A104AB39E1}"/>
              </a:ext>
            </a:extLst>
          </p:cNvPr>
          <p:cNvSpPr/>
          <p:nvPr/>
        </p:nvSpPr>
        <p:spPr>
          <a:xfrm rot="10800000">
            <a:off x="607320" y="2758810"/>
            <a:ext cx="40128" cy="526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42B0C2E-CB39-4D7A-A78D-AE4E0C2A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5" y="2754875"/>
            <a:ext cx="303214" cy="532517"/>
          </a:xfrm>
          <a:prstGeom prst="rect">
            <a:avLst/>
          </a:prstGeom>
        </p:spPr>
      </p:pic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94AA536C-5D31-4128-9908-FE3BB36EB7DB}"/>
              </a:ext>
            </a:extLst>
          </p:cNvPr>
          <p:cNvSpPr/>
          <p:nvPr/>
        </p:nvSpPr>
        <p:spPr>
          <a:xfrm rot="5400000">
            <a:off x="731444" y="2757726"/>
            <a:ext cx="48918" cy="432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850D633D-2F7B-43AA-BBCA-E0AC9CA1BBEE}"/>
              </a:ext>
            </a:extLst>
          </p:cNvPr>
          <p:cNvSpPr/>
          <p:nvPr/>
        </p:nvSpPr>
        <p:spPr>
          <a:xfrm rot="10800000">
            <a:off x="997381" y="2752993"/>
            <a:ext cx="40128" cy="526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5C76DA8-4C98-4698-94BF-88CD988D5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45" y="2761632"/>
            <a:ext cx="303214" cy="532517"/>
          </a:xfrm>
          <a:prstGeom prst="rect">
            <a:avLst/>
          </a:prstGeom>
        </p:spPr>
      </p:pic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5AB378A9-FEB5-449E-98F0-A372DAB54D6A}"/>
              </a:ext>
            </a:extLst>
          </p:cNvPr>
          <p:cNvSpPr/>
          <p:nvPr/>
        </p:nvSpPr>
        <p:spPr>
          <a:xfrm rot="5400000">
            <a:off x="1122794" y="2764483"/>
            <a:ext cx="48918" cy="432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CB7BA133-D051-461D-8F56-42360061294B}"/>
              </a:ext>
            </a:extLst>
          </p:cNvPr>
          <p:cNvSpPr/>
          <p:nvPr/>
        </p:nvSpPr>
        <p:spPr>
          <a:xfrm rot="10800000">
            <a:off x="1388731" y="2759750"/>
            <a:ext cx="40128" cy="526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8972BE7-DAA1-4E1D-888E-D52C22DE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28" y="2754875"/>
            <a:ext cx="303214" cy="532517"/>
          </a:xfrm>
          <a:prstGeom prst="rect">
            <a:avLst/>
          </a:prstGeom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436B4558-E5D7-4935-890B-F5D455D83918}"/>
              </a:ext>
            </a:extLst>
          </p:cNvPr>
          <p:cNvSpPr/>
          <p:nvPr/>
        </p:nvSpPr>
        <p:spPr>
          <a:xfrm rot="5400000">
            <a:off x="1512177" y="2757726"/>
            <a:ext cx="48918" cy="432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512EBF5-EA8D-4512-BB1A-0A705B5FE190}"/>
              </a:ext>
            </a:extLst>
          </p:cNvPr>
          <p:cNvSpPr/>
          <p:nvPr/>
        </p:nvSpPr>
        <p:spPr>
          <a:xfrm rot="10800000">
            <a:off x="1778114" y="2752993"/>
            <a:ext cx="40128" cy="526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05C8BE4-B005-4170-B69C-244CAF65499B}"/>
              </a:ext>
            </a:extLst>
          </p:cNvPr>
          <p:cNvGrpSpPr/>
          <p:nvPr/>
        </p:nvGrpSpPr>
        <p:grpSpPr>
          <a:xfrm>
            <a:off x="1904411" y="2765567"/>
            <a:ext cx="303214" cy="534399"/>
            <a:chOff x="364298" y="2367727"/>
            <a:chExt cx="369629" cy="53439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722628D-BAC0-49FD-92B7-686D4D7C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66" name="Right Triangle 65">
              <a:extLst>
                <a:ext uri="{FF2B5EF4-FFF2-40B4-BE49-F238E27FC236}">
                  <a16:creationId xmlns:a16="http://schemas.microsoft.com/office/drawing/2014/main" id="{CF482C04-3306-4C70-8021-A06D84471824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ight Triangle 66">
              <a:extLst>
                <a:ext uri="{FF2B5EF4-FFF2-40B4-BE49-F238E27FC236}">
                  <a16:creationId xmlns:a16="http://schemas.microsoft.com/office/drawing/2014/main" id="{3C636E8E-4BEF-41FC-B8C5-208FB647AEE4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8915071-9F0E-4DAF-A528-DB9743C2D561}"/>
              </a:ext>
            </a:extLst>
          </p:cNvPr>
          <p:cNvGrpSpPr/>
          <p:nvPr/>
        </p:nvGrpSpPr>
        <p:grpSpPr>
          <a:xfrm>
            <a:off x="2294472" y="2759750"/>
            <a:ext cx="303214" cy="534399"/>
            <a:chOff x="364298" y="2367727"/>
            <a:chExt cx="369629" cy="53439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35F3F9A-2C3D-414D-9E88-49E79AFBA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63" name="Right Triangle 62">
              <a:extLst>
                <a:ext uri="{FF2B5EF4-FFF2-40B4-BE49-F238E27FC236}">
                  <a16:creationId xmlns:a16="http://schemas.microsoft.com/office/drawing/2014/main" id="{182E0620-1746-4087-AFD0-1F8394180D00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3ACE81B8-66F7-4A40-AE11-F28F46F8BAD6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D16420-240A-4AA0-B45E-8E64E6098DF8}"/>
              </a:ext>
            </a:extLst>
          </p:cNvPr>
          <p:cNvGrpSpPr/>
          <p:nvPr/>
        </p:nvGrpSpPr>
        <p:grpSpPr>
          <a:xfrm>
            <a:off x="2685822" y="2766507"/>
            <a:ext cx="303214" cy="534399"/>
            <a:chOff x="364298" y="2367727"/>
            <a:chExt cx="369629" cy="53439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1AD7540-0CA6-4E79-8E4F-2EBEF044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60" name="Right Triangle 59">
              <a:extLst>
                <a:ext uri="{FF2B5EF4-FFF2-40B4-BE49-F238E27FC236}">
                  <a16:creationId xmlns:a16="http://schemas.microsoft.com/office/drawing/2014/main" id="{A8D128C9-5D98-4E30-8394-5D0F1BC8E34F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ight Triangle 60">
              <a:extLst>
                <a:ext uri="{FF2B5EF4-FFF2-40B4-BE49-F238E27FC236}">
                  <a16:creationId xmlns:a16="http://schemas.microsoft.com/office/drawing/2014/main" id="{29F201C7-E219-4D00-B69B-F32ADAD5A5F9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5B49679-1E64-41EE-858C-0527C496F5CC}"/>
              </a:ext>
            </a:extLst>
          </p:cNvPr>
          <p:cNvGrpSpPr/>
          <p:nvPr/>
        </p:nvGrpSpPr>
        <p:grpSpPr>
          <a:xfrm>
            <a:off x="3075205" y="2759750"/>
            <a:ext cx="303214" cy="534399"/>
            <a:chOff x="364298" y="2367727"/>
            <a:chExt cx="369629" cy="534399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9432332-6324-46B1-9BAE-6E55BA37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57" name="Right Triangle 56">
              <a:extLst>
                <a:ext uri="{FF2B5EF4-FFF2-40B4-BE49-F238E27FC236}">
                  <a16:creationId xmlns:a16="http://schemas.microsoft.com/office/drawing/2014/main" id="{7B7627E5-D1FD-4B63-B266-23D1237EBA80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ight Triangle 57">
              <a:extLst>
                <a:ext uri="{FF2B5EF4-FFF2-40B4-BE49-F238E27FC236}">
                  <a16:creationId xmlns:a16="http://schemas.microsoft.com/office/drawing/2014/main" id="{2D5A9D33-5D08-4ECC-B248-B0ADE70E82AD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752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838306" y="1339854"/>
            <a:ext cx="628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share the grapes into four equal groups?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FAF49-8EA2-46A7-8096-CC5CE475215A}"/>
              </a:ext>
            </a:extLst>
          </p:cNvPr>
          <p:cNvSpPr txBox="1"/>
          <p:nvPr/>
        </p:nvSpPr>
        <p:spPr>
          <a:xfrm>
            <a:off x="364298" y="3955874"/>
            <a:ext cx="4418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grapes.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grapes in each quarter.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quarter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0C8ACC-0F4F-4D1C-B207-A23D69A0B840}"/>
              </a:ext>
            </a:extLst>
          </p:cNvPr>
          <p:cNvGrpSpPr/>
          <p:nvPr/>
        </p:nvGrpSpPr>
        <p:grpSpPr>
          <a:xfrm>
            <a:off x="5259831" y="2587441"/>
            <a:ext cx="2670048" cy="2999388"/>
            <a:chOff x="5468112" y="2230825"/>
            <a:chExt cx="2670048" cy="29993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7B1930-163F-4B85-BDD1-460EBDEEFF42}"/>
                </a:ext>
              </a:extLst>
            </p:cNvPr>
            <p:cNvSpPr/>
            <p:nvPr/>
          </p:nvSpPr>
          <p:spPr>
            <a:xfrm>
              <a:off x="5468112" y="2230825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0767CF-6261-4C36-BFC9-DD62DD625759}"/>
                </a:ext>
              </a:extLst>
            </p:cNvPr>
            <p:cNvSpPr/>
            <p:nvPr/>
          </p:nvSpPr>
          <p:spPr>
            <a:xfrm>
              <a:off x="6803136" y="2230825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91A828-02A8-4E55-9788-F8C7C87E5B5E}"/>
                </a:ext>
              </a:extLst>
            </p:cNvPr>
            <p:cNvSpPr/>
            <p:nvPr/>
          </p:nvSpPr>
          <p:spPr>
            <a:xfrm>
              <a:off x="6803136" y="3730519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85DE11-F4BD-4FCC-85F2-307475CE0E11}"/>
                </a:ext>
              </a:extLst>
            </p:cNvPr>
            <p:cNvSpPr/>
            <p:nvPr/>
          </p:nvSpPr>
          <p:spPr>
            <a:xfrm>
              <a:off x="5468112" y="3730519"/>
              <a:ext cx="1335024" cy="1499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445A3E-8493-4BF6-9F96-B06919975E43}"/>
              </a:ext>
            </a:extLst>
          </p:cNvPr>
          <p:cNvGrpSpPr/>
          <p:nvPr/>
        </p:nvGrpSpPr>
        <p:grpSpPr>
          <a:xfrm>
            <a:off x="364298" y="2174206"/>
            <a:ext cx="1474008" cy="541156"/>
            <a:chOff x="364299" y="2047225"/>
            <a:chExt cx="1474008" cy="5411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B580B5-DA28-47E8-964A-23CF844CA883}"/>
                </a:ext>
              </a:extLst>
            </p:cNvPr>
            <p:cNvGrpSpPr/>
            <p:nvPr/>
          </p:nvGrpSpPr>
          <p:grpSpPr>
            <a:xfrm>
              <a:off x="364299" y="2053042"/>
              <a:ext cx="303214" cy="534399"/>
              <a:chOff x="364298" y="2367727"/>
              <a:chExt cx="369629" cy="53439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E2405EF-1C9C-420F-9A7B-D770891D4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1140F66E-B8E3-4659-A671-5F1973F86A55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E14A2EBF-696A-4BEB-A4EA-D50E7B253900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2CC4D2-8463-440E-B895-4CDAAC631DCF}"/>
                </a:ext>
              </a:extLst>
            </p:cNvPr>
            <p:cNvGrpSpPr/>
            <p:nvPr/>
          </p:nvGrpSpPr>
          <p:grpSpPr>
            <a:xfrm>
              <a:off x="754360" y="2047225"/>
              <a:ext cx="303214" cy="534399"/>
              <a:chOff x="364298" y="2367727"/>
              <a:chExt cx="369629" cy="53439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B98B518-8CBE-43BF-8863-DFE35784F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14E9D4C3-1F81-4231-8CC7-75CC1D42BA58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FE26F5A5-444B-4764-86BB-AF5A509E4298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514398-F87D-41BE-A98B-C09CA8518B43}"/>
                </a:ext>
              </a:extLst>
            </p:cNvPr>
            <p:cNvGrpSpPr/>
            <p:nvPr/>
          </p:nvGrpSpPr>
          <p:grpSpPr>
            <a:xfrm>
              <a:off x="1145710" y="2053982"/>
              <a:ext cx="303214" cy="534399"/>
              <a:chOff x="364298" y="2367727"/>
              <a:chExt cx="369629" cy="53439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DA76FE3-5F2C-4C3F-8B1E-665731C5D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F3B8BD90-A718-4DAD-9631-6650EA885256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E5B1CDAB-E8C6-46CD-A1A8-1724CE0AC9EB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DF04860-F687-4C6D-AF98-AD612047E1F3}"/>
                </a:ext>
              </a:extLst>
            </p:cNvPr>
            <p:cNvGrpSpPr/>
            <p:nvPr/>
          </p:nvGrpSpPr>
          <p:grpSpPr>
            <a:xfrm>
              <a:off x="1535093" y="2047225"/>
              <a:ext cx="303214" cy="534399"/>
              <a:chOff x="364298" y="2367727"/>
              <a:chExt cx="369629" cy="53439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B5A719E-4044-4026-834B-BD8C28A72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DD56D17B-7140-4D06-AD9C-88A89AF6B210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D65B5B66-4685-40E3-BBD8-C918C3DE5C38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325822-E3F0-4F16-B5CF-B6E4182C1AD8}"/>
              </a:ext>
            </a:extLst>
          </p:cNvPr>
          <p:cNvGrpSpPr/>
          <p:nvPr/>
        </p:nvGrpSpPr>
        <p:grpSpPr>
          <a:xfrm>
            <a:off x="1924475" y="2186780"/>
            <a:ext cx="303214" cy="534399"/>
            <a:chOff x="364298" y="2367727"/>
            <a:chExt cx="369629" cy="53439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296A97D-0EB4-4D2B-97F7-A1EA22A74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4A938A13-403D-43DD-977E-D049360B2B62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E36B0E3D-46F3-49BA-9EDB-4E793272D32B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33F250A-6E5A-4634-8B5F-964225F2D21B}"/>
              </a:ext>
            </a:extLst>
          </p:cNvPr>
          <p:cNvGrpSpPr/>
          <p:nvPr/>
        </p:nvGrpSpPr>
        <p:grpSpPr>
          <a:xfrm>
            <a:off x="2314536" y="2180963"/>
            <a:ext cx="303214" cy="534399"/>
            <a:chOff x="364298" y="2367727"/>
            <a:chExt cx="369629" cy="5343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E6443FE-AEAF-44A4-8AC7-C622B8E2D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2A79CFF7-395B-4076-A223-A3708E0617B8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ight Triangle 44">
              <a:extLst>
                <a:ext uri="{FF2B5EF4-FFF2-40B4-BE49-F238E27FC236}">
                  <a16:creationId xmlns:a16="http://schemas.microsoft.com/office/drawing/2014/main" id="{B00C6CD5-45EC-4813-A229-6BE549CA085E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96E94D-68C9-4FB0-81E7-B17E2024F1B9}"/>
              </a:ext>
            </a:extLst>
          </p:cNvPr>
          <p:cNvGrpSpPr/>
          <p:nvPr/>
        </p:nvGrpSpPr>
        <p:grpSpPr>
          <a:xfrm>
            <a:off x="2705886" y="2187720"/>
            <a:ext cx="303214" cy="534399"/>
            <a:chOff x="364298" y="2367727"/>
            <a:chExt cx="369629" cy="53439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19CB77B-204F-4323-B0C0-86EC88D0E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828AB24-3048-4CDB-9E88-27E9EBF45BC9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9312AE3A-5D88-4ED9-85DC-A3E93635EEF8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79760A-5A54-4048-B937-2821ECBD55C7}"/>
              </a:ext>
            </a:extLst>
          </p:cNvPr>
          <p:cNvGrpSpPr/>
          <p:nvPr/>
        </p:nvGrpSpPr>
        <p:grpSpPr>
          <a:xfrm>
            <a:off x="3095269" y="2180963"/>
            <a:ext cx="303214" cy="534399"/>
            <a:chOff x="364298" y="2367727"/>
            <a:chExt cx="369629" cy="53439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E6C8372-7CD0-42E9-B319-3E4B5A35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99F4BB29-0565-434B-8D1D-CF05B09FC0E4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46E80EA5-9909-4761-8512-7ED9DDC5DEF8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D55705BC-ABAF-4E05-A36E-C89745D8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4" y="2760692"/>
            <a:ext cx="303214" cy="532517"/>
          </a:xfrm>
          <a:prstGeom prst="rect">
            <a:avLst/>
          </a:prstGeom>
        </p:spPr>
      </p:pic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5DB9230F-0401-456E-86C9-DD2082B1EDA3}"/>
              </a:ext>
            </a:extLst>
          </p:cNvPr>
          <p:cNvSpPr/>
          <p:nvPr/>
        </p:nvSpPr>
        <p:spPr>
          <a:xfrm rot="5400000">
            <a:off x="341383" y="2763543"/>
            <a:ext cx="48918" cy="432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2A84652E-C9EB-40D5-86B0-F1A104AB39E1}"/>
              </a:ext>
            </a:extLst>
          </p:cNvPr>
          <p:cNvSpPr/>
          <p:nvPr/>
        </p:nvSpPr>
        <p:spPr>
          <a:xfrm rot="10800000">
            <a:off x="607320" y="2758810"/>
            <a:ext cx="40128" cy="526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42B0C2E-CB39-4D7A-A78D-AE4E0C2A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5" y="2754875"/>
            <a:ext cx="303214" cy="532517"/>
          </a:xfrm>
          <a:prstGeom prst="rect">
            <a:avLst/>
          </a:prstGeom>
        </p:spPr>
      </p:pic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94AA536C-5D31-4128-9908-FE3BB36EB7DB}"/>
              </a:ext>
            </a:extLst>
          </p:cNvPr>
          <p:cNvSpPr/>
          <p:nvPr/>
        </p:nvSpPr>
        <p:spPr>
          <a:xfrm rot="5400000">
            <a:off x="731444" y="2757726"/>
            <a:ext cx="48918" cy="432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850D633D-2F7B-43AA-BBCA-E0AC9CA1BBEE}"/>
              </a:ext>
            </a:extLst>
          </p:cNvPr>
          <p:cNvSpPr/>
          <p:nvPr/>
        </p:nvSpPr>
        <p:spPr>
          <a:xfrm rot="10800000">
            <a:off x="997381" y="2752993"/>
            <a:ext cx="40128" cy="526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5C76DA8-4C98-4698-94BF-88CD988D5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45" y="2761632"/>
            <a:ext cx="303214" cy="532517"/>
          </a:xfrm>
          <a:prstGeom prst="rect">
            <a:avLst/>
          </a:prstGeom>
        </p:spPr>
      </p:pic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5AB378A9-FEB5-449E-98F0-A372DAB54D6A}"/>
              </a:ext>
            </a:extLst>
          </p:cNvPr>
          <p:cNvSpPr/>
          <p:nvPr/>
        </p:nvSpPr>
        <p:spPr>
          <a:xfrm rot="5400000">
            <a:off x="1122794" y="2764483"/>
            <a:ext cx="48918" cy="432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CB7BA133-D051-461D-8F56-42360061294B}"/>
              </a:ext>
            </a:extLst>
          </p:cNvPr>
          <p:cNvSpPr/>
          <p:nvPr/>
        </p:nvSpPr>
        <p:spPr>
          <a:xfrm rot="10800000">
            <a:off x="1388731" y="2759750"/>
            <a:ext cx="40128" cy="526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8972BE7-DAA1-4E1D-888E-D52C22DE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28" y="2754875"/>
            <a:ext cx="303214" cy="532517"/>
          </a:xfrm>
          <a:prstGeom prst="rect">
            <a:avLst/>
          </a:prstGeom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436B4558-E5D7-4935-890B-F5D455D83918}"/>
              </a:ext>
            </a:extLst>
          </p:cNvPr>
          <p:cNvSpPr/>
          <p:nvPr/>
        </p:nvSpPr>
        <p:spPr>
          <a:xfrm rot="5400000">
            <a:off x="1512177" y="2757726"/>
            <a:ext cx="48918" cy="432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512EBF5-EA8D-4512-BB1A-0A705B5FE190}"/>
              </a:ext>
            </a:extLst>
          </p:cNvPr>
          <p:cNvSpPr/>
          <p:nvPr/>
        </p:nvSpPr>
        <p:spPr>
          <a:xfrm rot="10800000">
            <a:off x="1778114" y="2752993"/>
            <a:ext cx="40128" cy="5268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05C8BE4-B005-4170-B69C-244CAF65499B}"/>
              </a:ext>
            </a:extLst>
          </p:cNvPr>
          <p:cNvGrpSpPr/>
          <p:nvPr/>
        </p:nvGrpSpPr>
        <p:grpSpPr>
          <a:xfrm>
            <a:off x="1904411" y="2765567"/>
            <a:ext cx="303214" cy="534399"/>
            <a:chOff x="364298" y="2367727"/>
            <a:chExt cx="369629" cy="53439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722628D-BAC0-49FD-92B7-686D4D7C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66" name="Right Triangle 65">
              <a:extLst>
                <a:ext uri="{FF2B5EF4-FFF2-40B4-BE49-F238E27FC236}">
                  <a16:creationId xmlns:a16="http://schemas.microsoft.com/office/drawing/2014/main" id="{CF482C04-3306-4C70-8021-A06D84471824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ight Triangle 66">
              <a:extLst>
                <a:ext uri="{FF2B5EF4-FFF2-40B4-BE49-F238E27FC236}">
                  <a16:creationId xmlns:a16="http://schemas.microsoft.com/office/drawing/2014/main" id="{3C636E8E-4BEF-41FC-B8C5-208FB647AEE4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8915071-9F0E-4DAF-A528-DB9743C2D561}"/>
              </a:ext>
            </a:extLst>
          </p:cNvPr>
          <p:cNvGrpSpPr/>
          <p:nvPr/>
        </p:nvGrpSpPr>
        <p:grpSpPr>
          <a:xfrm>
            <a:off x="2294472" y="2759750"/>
            <a:ext cx="303214" cy="534399"/>
            <a:chOff x="364298" y="2367727"/>
            <a:chExt cx="369629" cy="53439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35F3F9A-2C3D-414D-9E88-49E79AFBA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63" name="Right Triangle 62">
              <a:extLst>
                <a:ext uri="{FF2B5EF4-FFF2-40B4-BE49-F238E27FC236}">
                  <a16:creationId xmlns:a16="http://schemas.microsoft.com/office/drawing/2014/main" id="{182E0620-1746-4087-AFD0-1F8394180D00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3ACE81B8-66F7-4A40-AE11-F28F46F8BAD6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D16420-240A-4AA0-B45E-8E64E6098DF8}"/>
              </a:ext>
            </a:extLst>
          </p:cNvPr>
          <p:cNvGrpSpPr/>
          <p:nvPr/>
        </p:nvGrpSpPr>
        <p:grpSpPr>
          <a:xfrm>
            <a:off x="2685822" y="2766507"/>
            <a:ext cx="303214" cy="534399"/>
            <a:chOff x="364298" y="2367727"/>
            <a:chExt cx="369629" cy="53439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1AD7540-0CA6-4E79-8E4F-2EBEF044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60" name="Right Triangle 59">
              <a:extLst>
                <a:ext uri="{FF2B5EF4-FFF2-40B4-BE49-F238E27FC236}">
                  <a16:creationId xmlns:a16="http://schemas.microsoft.com/office/drawing/2014/main" id="{A8D128C9-5D98-4E30-8394-5D0F1BC8E34F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ight Triangle 60">
              <a:extLst>
                <a:ext uri="{FF2B5EF4-FFF2-40B4-BE49-F238E27FC236}">
                  <a16:creationId xmlns:a16="http://schemas.microsoft.com/office/drawing/2014/main" id="{29F201C7-E219-4D00-B69B-F32ADAD5A5F9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5B49679-1E64-41EE-858C-0527C496F5CC}"/>
              </a:ext>
            </a:extLst>
          </p:cNvPr>
          <p:cNvGrpSpPr/>
          <p:nvPr/>
        </p:nvGrpSpPr>
        <p:grpSpPr>
          <a:xfrm>
            <a:off x="3075205" y="2759750"/>
            <a:ext cx="303214" cy="534399"/>
            <a:chOff x="364298" y="2367727"/>
            <a:chExt cx="369629" cy="534399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9432332-6324-46B1-9BAE-6E55BA37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98" y="2369609"/>
              <a:ext cx="369629" cy="532517"/>
            </a:xfrm>
            <a:prstGeom prst="rect">
              <a:avLst/>
            </a:prstGeom>
          </p:spPr>
        </p:pic>
        <p:sp>
          <p:nvSpPr>
            <p:cNvPr id="57" name="Right Triangle 56">
              <a:extLst>
                <a:ext uri="{FF2B5EF4-FFF2-40B4-BE49-F238E27FC236}">
                  <a16:creationId xmlns:a16="http://schemas.microsoft.com/office/drawing/2014/main" id="{7B7627E5-D1FD-4B63-B266-23D1237EBA80}"/>
                </a:ext>
              </a:extLst>
            </p:cNvPr>
            <p:cNvSpPr/>
            <p:nvPr/>
          </p:nvSpPr>
          <p:spPr>
            <a:xfrm rot="5400000">
              <a:off x="366180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ight Triangle 57">
              <a:extLst>
                <a:ext uri="{FF2B5EF4-FFF2-40B4-BE49-F238E27FC236}">
                  <a16:creationId xmlns:a16="http://schemas.microsoft.com/office/drawing/2014/main" id="{2D5A9D33-5D08-4ECC-B248-B0ADE70E82AD}"/>
                </a:ext>
              </a:extLst>
            </p:cNvPr>
            <p:cNvSpPr/>
            <p:nvPr/>
          </p:nvSpPr>
          <p:spPr>
            <a:xfrm rot="10800000">
              <a:off x="685009" y="2367727"/>
              <a:ext cx="48918" cy="5268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4D2B8F-9A82-4588-B257-75F4C668873C}"/>
              </a:ext>
            </a:extLst>
          </p:cNvPr>
          <p:cNvGrpSpPr/>
          <p:nvPr/>
        </p:nvGrpSpPr>
        <p:grpSpPr>
          <a:xfrm>
            <a:off x="5418713" y="2784602"/>
            <a:ext cx="970726" cy="1171272"/>
            <a:chOff x="5418713" y="2784602"/>
            <a:chExt cx="970726" cy="117127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318E2E9-6DCB-4458-90E2-B3485179F0FC}"/>
                </a:ext>
              </a:extLst>
            </p:cNvPr>
            <p:cNvGrpSpPr/>
            <p:nvPr/>
          </p:nvGrpSpPr>
          <p:grpSpPr>
            <a:xfrm>
              <a:off x="5418713" y="2784602"/>
              <a:ext cx="303214" cy="534399"/>
              <a:chOff x="364298" y="2367727"/>
              <a:chExt cx="369629" cy="534399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269E2F2F-8C4E-4745-B3C9-2520A20F0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98" name="Right Triangle 97">
                <a:extLst>
                  <a:ext uri="{FF2B5EF4-FFF2-40B4-BE49-F238E27FC236}">
                    <a16:creationId xmlns:a16="http://schemas.microsoft.com/office/drawing/2014/main" id="{6C4406FD-C326-4A2D-A830-51C8B662094E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ight Triangle 98">
                <a:extLst>
                  <a:ext uri="{FF2B5EF4-FFF2-40B4-BE49-F238E27FC236}">
                    <a16:creationId xmlns:a16="http://schemas.microsoft.com/office/drawing/2014/main" id="{8807B1C9-B6EB-4726-AE63-18978B83F38C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AEF420B-8246-4B6F-BF9C-9603501C0F18}"/>
                </a:ext>
              </a:extLst>
            </p:cNvPr>
            <p:cNvGrpSpPr/>
            <p:nvPr/>
          </p:nvGrpSpPr>
          <p:grpSpPr>
            <a:xfrm>
              <a:off x="6086225" y="2786091"/>
              <a:ext cx="303214" cy="534399"/>
              <a:chOff x="364298" y="2367727"/>
              <a:chExt cx="369629" cy="534399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A5336059-A790-4154-A0BE-E833FC2B0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95" name="Right Triangle 94">
                <a:extLst>
                  <a:ext uri="{FF2B5EF4-FFF2-40B4-BE49-F238E27FC236}">
                    <a16:creationId xmlns:a16="http://schemas.microsoft.com/office/drawing/2014/main" id="{964F01B1-53A5-4BB0-A0E0-3826B94132F8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ight Triangle 95">
                <a:extLst>
                  <a:ext uri="{FF2B5EF4-FFF2-40B4-BE49-F238E27FC236}">
                    <a16:creationId xmlns:a16="http://schemas.microsoft.com/office/drawing/2014/main" id="{8ACDB294-9131-4E12-B74C-136FB4A51505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3793704-7B43-4151-BC3B-24A016725E7D}"/>
                </a:ext>
              </a:extLst>
            </p:cNvPr>
            <p:cNvGrpSpPr/>
            <p:nvPr/>
          </p:nvGrpSpPr>
          <p:grpSpPr>
            <a:xfrm>
              <a:off x="5418713" y="3421475"/>
              <a:ext cx="303214" cy="534399"/>
              <a:chOff x="364298" y="2367727"/>
              <a:chExt cx="369629" cy="534399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D045280F-9E37-40DC-8B4D-8F5A87005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92" name="Right Triangle 91">
                <a:extLst>
                  <a:ext uri="{FF2B5EF4-FFF2-40B4-BE49-F238E27FC236}">
                    <a16:creationId xmlns:a16="http://schemas.microsoft.com/office/drawing/2014/main" id="{7C5D6173-404D-47D0-BADD-83C9BBF265D9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ight Triangle 92">
                <a:extLst>
                  <a:ext uri="{FF2B5EF4-FFF2-40B4-BE49-F238E27FC236}">
                    <a16:creationId xmlns:a16="http://schemas.microsoft.com/office/drawing/2014/main" id="{6037A982-42E0-499B-88EC-3F390B6E913E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B5314C2-A65D-4B57-8122-D76111628B8B}"/>
                </a:ext>
              </a:extLst>
            </p:cNvPr>
            <p:cNvGrpSpPr/>
            <p:nvPr/>
          </p:nvGrpSpPr>
          <p:grpSpPr>
            <a:xfrm>
              <a:off x="6086225" y="3417834"/>
              <a:ext cx="303214" cy="534399"/>
              <a:chOff x="364298" y="2367727"/>
              <a:chExt cx="369629" cy="534399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295A463-BD1F-48B6-BF19-9E1251397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89" name="Right Triangle 88">
                <a:extLst>
                  <a:ext uri="{FF2B5EF4-FFF2-40B4-BE49-F238E27FC236}">
                    <a16:creationId xmlns:a16="http://schemas.microsoft.com/office/drawing/2014/main" id="{6536A604-97C4-4E89-AD9F-ABAD328E0CF8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ight Triangle 89">
                <a:extLst>
                  <a:ext uri="{FF2B5EF4-FFF2-40B4-BE49-F238E27FC236}">
                    <a16:creationId xmlns:a16="http://schemas.microsoft.com/office/drawing/2014/main" id="{86C57B3C-D1BB-46C9-AA7F-13715FB06451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5AD9250-4A8C-4054-A402-74939E14AC27}"/>
              </a:ext>
            </a:extLst>
          </p:cNvPr>
          <p:cNvGrpSpPr/>
          <p:nvPr/>
        </p:nvGrpSpPr>
        <p:grpSpPr>
          <a:xfrm>
            <a:off x="5418713" y="4284296"/>
            <a:ext cx="970726" cy="1171272"/>
            <a:chOff x="5418713" y="2784602"/>
            <a:chExt cx="970726" cy="1171272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A73CA43-AB21-410C-8FC2-D4B4C9F32BD8}"/>
                </a:ext>
              </a:extLst>
            </p:cNvPr>
            <p:cNvGrpSpPr/>
            <p:nvPr/>
          </p:nvGrpSpPr>
          <p:grpSpPr>
            <a:xfrm>
              <a:off x="5418713" y="2784602"/>
              <a:ext cx="303214" cy="534399"/>
              <a:chOff x="364298" y="2367727"/>
              <a:chExt cx="369629" cy="534399"/>
            </a:xfrm>
          </p:grpSpPr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62C01620-E93D-49B4-99DA-E07DB2E18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15" name="Right Triangle 114">
                <a:extLst>
                  <a:ext uri="{FF2B5EF4-FFF2-40B4-BE49-F238E27FC236}">
                    <a16:creationId xmlns:a16="http://schemas.microsoft.com/office/drawing/2014/main" id="{1CFC4BEF-E05A-406D-9D73-D3ACD0AE9D6E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ight Triangle 115">
                <a:extLst>
                  <a:ext uri="{FF2B5EF4-FFF2-40B4-BE49-F238E27FC236}">
                    <a16:creationId xmlns:a16="http://schemas.microsoft.com/office/drawing/2014/main" id="{4345CA90-E0CA-440D-AE86-2925FC33DE04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15D4012-3D3C-4D14-9D97-30BED7C2C3FA}"/>
                </a:ext>
              </a:extLst>
            </p:cNvPr>
            <p:cNvGrpSpPr/>
            <p:nvPr/>
          </p:nvGrpSpPr>
          <p:grpSpPr>
            <a:xfrm>
              <a:off x="6086225" y="2786091"/>
              <a:ext cx="303214" cy="534399"/>
              <a:chOff x="364298" y="2367727"/>
              <a:chExt cx="369629" cy="534399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6CAA2189-B2E6-48A0-A33E-8AF223D2B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12" name="Right Triangle 111">
                <a:extLst>
                  <a:ext uri="{FF2B5EF4-FFF2-40B4-BE49-F238E27FC236}">
                    <a16:creationId xmlns:a16="http://schemas.microsoft.com/office/drawing/2014/main" id="{FA819EFC-8A82-46BB-90CC-8E87AC017D63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ight Triangle 112">
                <a:extLst>
                  <a:ext uri="{FF2B5EF4-FFF2-40B4-BE49-F238E27FC236}">
                    <a16:creationId xmlns:a16="http://schemas.microsoft.com/office/drawing/2014/main" id="{DE777134-8C2B-4EA5-AB34-A3A95478FCB6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DE92BB0-F320-4A1A-B1BF-C1BD1091E465}"/>
                </a:ext>
              </a:extLst>
            </p:cNvPr>
            <p:cNvGrpSpPr/>
            <p:nvPr/>
          </p:nvGrpSpPr>
          <p:grpSpPr>
            <a:xfrm>
              <a:off x="5418713" y="3421475"/>
              <a:ext cx="303214" cy="534399"/>
              <a:chOff x="364298" y="2367727"/>
              <a:chExt cx="369629" cy="534399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136A9748-BE15-4AF4-A3E9-AEB4A9B99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09" name="Right Triangle 108">
                <a:extLst>
                  <a:ext uri="{FF2B5EF4-FFF2-40B4-BE49-F238E27FC236}">
                    <a16:creationId xmlns:a16="http://schemas.microsoft.com/office/drawing/2014/main" id="{6DEBE56F-5171-41AA-9FD3-0EEB3069020D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ight Triangle 109">
                <a:extLst>
                  <a:ext uri="{FF2B5EF4-FFF2-40B4-BE49-F238E27FC236}">
                    <a16:creationId xmlns:a16="http://schemas.microsoft.com/office/drawing/2014/main" id="{DBA042FC-9D38-4BCC-A705-EDD17CB292EC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1A2BEC0-D427-4445-B14E-B14F50B3E52D}"/>
                </a:ext>
              </a:extLst>
            </p:cNvPr>
            <p:cNvGrpSpPr/>
            <p:nvPr/>
          </p:nvGrpSpPr>
          <p:grpSpPr>
            <a:xfrm>
              <a:off x="6086225" y="3417834"/>
              <a:ext cx="303214" cy="534399"/>
              <a:chOff x="364298" y="2367727"/>
              <a:chExt cx="369629" cy="534399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A1323563-EA24-405E-AA97-5719B8203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06" name="Right Triangle 105">
                <a:extLst>
                  <a:ext uri="{FF2B5EF4-FFF2-40B4-BE49-F238E27FC236}">
                    <a16:creationId xmlns:a16="http://schemas.microsoft.com/office/drawing/2014/main" id="{74AD34E2-5450-4F31-824E-527E32F50007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ight Triangle 106">
                <a:extLst>
                  <a:ext uri="{FF2B5EF4-FFF2-40B4-BE49-F238E27FC236}">
                    <a16:creationId xmlns:a16="http://schemas.microsoft.com/office/drawing/2014/main" id="{761BDEC6-C22B-4436-BC46-EBB9191D58D5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E6DBF63-C3E0-42A1-8C2E-1BAFADFF5424}"/>
              </a:ext>
            </a:extLst>
          </p:cNvPr>
          <p:cNvGrpSpPr/>
          <p:nvPr/>
        </p:nvGrpSpPr>
        <p:grpSpPr>
          <a:xfrm>
            <a:off x="6811407" y="2780961"/>
            <a:ext cx="970726" cy="1171272"/>
            <a:chOff x="5418713" y="2784602"/>
            <a:chExt cx="970726" cy="117127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0FD5998-79B8-4EF7-A486-A84F43387675}"/>
                </a:ext>
              </a:extLst>
            </p:cNvPr>
            <p:cNvGrpSpPr/>
            <p:nvPr/>
          </p:nvGrpSpPr>
          <p:grpSpPr>
            <a:xfrm>
              <a:off x="5418713" y="2784602"/>
              <a:ext cx="303214" cy="534399"/>
              <a:chOff x="364298" y="2367727"/>
              <a:chExt cx="369629" cy="534399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D0CFB3D7-9A6E-4A50-98B6-6DB58CA31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32" name="Right Triangle 131">
                <a:extLst>
                  <a:ext uri="{FF2B5EF4-FFF2-40B4-BE49-F238E27FC236}">
                    <a16:creationId xmlns:a16="http://schemas.microsoft.com/office/drawing/2014/main" id="{63A1C475-8CB6-430F-BD01-C44856F600A4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ight Triangle 132">
                <a:extLst>
                  <a:ext uri="{FF2B5EF4-FFF2-40B4-BE49-F238E27FC236}">
                    <a16:creationId xmlns:a16="http://schemas.microsoft.com/office/drawing/2014/main" id="{E76D812E-68DE-4031-B444-0C34ED4488F6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081FCA2-A7A1-4703-8D09-28F80BF5BAD9}"/>
                </a:ext>
              </a:extLst>
            </p:cNvPr>
            <p:cNvGrpSpPr/>
            <p:nvPr/>
          </p:nvGrpSpPr>
          <p:grpSpPr>
            <a:xfrm>
              <a:off x="6086225" y="2786091"/>
              <a:ext cx="303214" cy="534399"/>
              <a:chOff x="364298" y="2367727"/>
              <a:chExt cx="369629" cy="534399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EF8C142E-3AED-4677-836B-6F03CCAC8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29" name="Right Triangle 128">
                <a:extLst>
                  <a:ext uri="{FF2B5EF4-FFF2-40B4-BE49-F238E27FC236}">
                    <a16:creationId xmlns:a16="http://schemas.microsoft.com/office/drawing/2014/main" id="{1E4F29A1-DE77-4EDF-B5A7-4061AA2A4ED6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ight Triangle 129">
                <a:extLst>
                  <a:ext uri="{FF2B5EF4-FFF2-40B4-BE49-F238E27FC236}">
                    <a16:creationId xmlns:a16="http://schemas.microsoft.com/office/drawing/2014/main" id="{E3B55201-0757-4A90-9C71-D738F9400A2B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C53C700-3754-4851-B098-22AF9AB6BDFB}"/>
                </a:ext>
              </a:extLst>
            </p:cNvPr>
            <p:cNvGrpSpPr/>
            <p:nvPr/>
          </p:nvGrpSpPr>
          <p:grpSpPr>
            <a:xfrm>
              <a:off x="5418713" y="3421475"/>
              <a:ext cx="303214" cy="534399"/>
              <a:chOff x="364298" y="2367727"/>
              <a:chExt cx="369629" cy="534399"/>
            </a:xfrm>
          </p:grpSpPr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FD30F59E-DEFF-4764-AA9F-B934377CE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26" name="Right Triangle 125">
                <a:extLst>
                  <a:ext uri="{FF2B5EF4-FFF2-40B4-BE49-F238E27FC236}">
                    <a16:creationId xmlns:a16="http://schemas.microsoft.com/office/drawing/2014/main" id="{D71556C5-CA6E-48A3-ADB3-7C14F17E8C03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ight Triangle 126">
                <a:extLst>
                  <a:ext uri="{FF2B5EF4-FFF2-40B4-BE49-F238E27FC236}">
                    <a16:creationId xmlns:a16="http://schemas.microsoft.com/office/drawing/2014/main" id="{75970FF2-E03D-4845-BD6E-7910A43AF440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44AE0F2-9662-4E07-967C-D969ABA20BC0}"/>
                </a:ext>
              </a:extLst>
            </p:cNvPr>
            <p:cNvGrpSpPr/>
            <p:nvPr/>
          </p:nvGrpSpPr>
          <p:grpSpPr>
            <a:xfrm>
              <a:off x="6086225" y="3417834"/>
              <a:ext cx="303214" cy="534399"/>
              <a:chOff x="364298" y="2367727"/>
              <a:chExt cx="369629" cy="534399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AFF6968D-817C-447B-B748-57A5023EB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23" name="Right Triangle 122">
                <a:extLst>
                  <a:ext uri="{FF2B5EF4-FFF2-40B4-BE49-F238E27FC236}">
                    <a16:creationId xmlns:a16="http://schemas.microsoft.com/office/drawing/2014/main" id="{6BE36DF6-F4D6-4175-B8E3-CD59886F73F4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ight Triangle 123">
                <a:extLst>
                  <a:ext uri="{FF2B5EF4-FFF2-40B4-BE49-F238E27FC236}">
                    <a16:creationId xmlns:a16="http://schemas.microsoft.com/office/drawing/2014/main" id="{5064A084-54D4-4707-8E2D-36EA494D314E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6CA0237-1946-4993-9F51-05D6238F8F3E}"/>
              </a:ext>
            </a:extLst>
          </p:cNvPr>
          <p:cNvGrpSpPr/>
          <p:nvPr/>
        </p:nvGrpSpPr>
        <p:grpSpPr>
          <a:xfrm>
            <a:off x="6796953" y="4271785"/>
            <a:ext cx="970726" cy="1171272"/>
            <a:chOff x="5418713" y="2784602"/>
            <a:chExt cx="970726" cy="117127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7EF5BD12-DF4F-4D84-B38A-290045411CB2}"/>
                </a:ext>
              </a:extLst>
            </p:cNvPr>
            <p:cNvGrpSpPr/>
            <p:nvPr/>
          </p:nvGrpSpPr>
          <p:grpSpPr>
            <a:xfrm>
              <a:off x="5418713" y="2784602"/>
              <a:ext cx="303214" cy="534399"/>
              <a:chOff x="364298" y="2367727"/>
              <a:chExt cx="369629" cy="534399"/>
            </a:xfrm>
          </p:grpSpPr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4590FB08-C24F-4EA6-9539-1C01DD4B1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49" name="Right Triangle 148">
                <a:extLst>
                  <a:ext uri="{FF2B5EF4-FFF2-40B4-BE49-F238E27FC236}">
                    <a16:creationId xmlns:a16="http://schemas.microsoft.com/office/drawing/2014/main" id="{A3FDFA7B-EB36-4DD3-A162-5B3DC1278854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ight Triangle 149">
                <a:extLst>
                  <a:ext uri="{FF2B5EF4-FFF2-40B4-BE49-F238E27FC236}">
                    <a16:creationId xmlns:a16="http://schemas.microsoft.com/office/drawing/2014/main" id="{D4CB20F1-D42B-4AF6-B2A3-326E37C981CB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A00D3B6-F378-4427-86F8-881306B87934}"/>
                </a:ext>
              </a:extLst>
            </p:cNvPr>
            <p:cNvGrpSpPr/>
            <p:nvPr/>
          </p:nvGrpSpPr>
          <p:grpSpPr>
            <a:xfrm>
              <a:off x="6086225" y="2786091"/>
              <a:ext cx="303214" cy="534399"/>
              <a:chOff x="364298" y="2367727"/>
              <a:chExt cx="369629" cy="534399"/>
            </a:xfrm>
          </p:grpSpPr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81F51F08-6611-428D-8813-BF6F38FC4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46" name="Right Triangle 145">
                <a:extLst>
                  <a:ext uri="{FF2B5EF4-FFF2-40B4-BE49-F238E27FC236}">
                    <a16:creationId xmlns:a16="http://schemas.microsoft.com/office/drawing/2014/main" id="{F11B8FC5-604A-4BEE-B2D0-D1A76076EA75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ight Triangle 146">
                <a:extLst>
                  <a:ext uri="{FF2B5EF4-FFF2-40B4-BE49-F238E27FC236}">
                    <a16:creationId xmlns:a16="http://schemas.microsoft.com/office/drawing/2014/main" id="{B829BB51-32A4-4282-960F-9318043371E5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384E904-A2A1-454C-B6A1-D54044C143F3}"/>
                </a:ext>
              </a:extLst>
            </p:cNvPr>
            <p:cNvGrpSpPr/>
            <p:nvPr/>
          </p:nvGrpSpPr>
          <p:grpSpPr>
            <a:xfrm>
              <a:off x="5418713" y="3421475"/>
              <a:ext cx="303214" cy="534399"/>
              <a:chOff x="364298" y="2367727"/>
              <a:chExt cx="369629" cy="534399"/>
            </a:xfrm>
          </p:grpSpPr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B5DE0B29-E178-43CB-9E25-A7774FB3E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43" name="Right Triangle 142">
                <a:extLst>
                  <a:ext uri="{FF2B5EF4-FFF2-40B4-BE49-F238E27FC236}">
                    <a16:creationId xmlns:a16="http://schemas.microsoft.com/office/drawing/2014/main" id="{AA0C233D-552E-4A20-A38F-3432918951B0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ight Triangle 143">
                <a:extLst>
                  <a:ext uri="{FF2B5EF4-FFF2-40B4-BE49-F238E27FC236}">
                    <a16:creationId xmlns:a16="http://schemas.microsoft.com/office/drawing/2014/main" id="{1B36723E-E168-4CAD-931B-9F31E5C5C474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B537EC6-B4E5-4862-A28A-9BB6E9D434CA}"/>
                </a:ext>
              </a:extLst>
            </p:cNvPr>
            <p:cNvGrpSpPr/>
            <p:nvPr/>
          </p:nvGrpSpPr>
          <p:grpSpPr>
            <a:xfrm>
              <a:off x="6086225" y="3417834"/>
              <a:ext cx="303214" cy="534399"/>
              <a:chOff x="364298" y="2367727"/>
              <a:chExt cx="369629" cy="534399"/>
            </a:xfrm>
          </p:grpSpPr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97A28473-5EEB-4848-9978-F09E906A8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298" y="2369609"/>
                <a:ext cx="369629" cy="532517"/>
              </a:xfrm>
              <a:prstGeom prst="rect">
                <a:avLst/>
              </a:prstGeom>
            </p:spPr>
          </p:pic>
          <p:sp>
            <p:nvSpPr>
              <p:cNvPr id="140" name="Right Triangle 139">
                <a:extLst>
                  <a:ext uri="{FF2B5EF4-FFF2-40B4-BE49-F238E27FC236}">
                    <a16:creationId xmlns:a16="http://schemas.microsoft.com/office/drawing/2014/main" id="{9D985307-0B0F-42C4-A7DD-254D32D54CCD}"/>
                  </a:ext>
                </a:extLst>
              </p:cNvPr>
              <p:cNvSpPr/>
              <p:nvPr/>
            </p:nvSpPr>
            <p:spPr>
              <a:xfrm rot="5400000">
                <a:off x="366180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Right Triangle 140">
                <a:extLst>
                  <a:ext uri="{FF2B5EF4-FFF2-40B4-BE49-F238E27FC236}">
                    <a16:creationId xmlns:a16="http://schemas.microsoft.com/office/drawing/2014/main" id="{C07E12C2-8522-4948-93F4-9E3CA6D6C8CE}"/>
                  </a:ext>
                </a:extLst>
              </p:cNvPr>
              <p:cNvSpPr/>
              <p:nvPr/>
            </p:nvSpPr>
            <p:spPr>
              <a:xfrm rot="10800000">
                <a:off x="685009" y="2367727"/>
                <a:ext cx="48918" cy="5268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54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901348" y="1367812"/>
            <a:ext cx="628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share the strawberries into four equal groups?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FAF49-8EA2-46A7-8096-CC5CE475215A}"/>
              </a:ext>
            </a:extLst>
          </p:cNvPr>
          <p:cNvSpPr txBox="1"/>
          <p:nvPr/>
        </p:nvSpPr>
        <p:spPr>
          <a:xfrm>
            <a:off x="177799" y="4009460"/>
            <a:ext cx="463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 strawberries.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 strawberries in each quarter.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quarter of ___ is ___ 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EFC3BBC-6F73-41CF-8425-1884E3543B14}"/>
              </a:ext>
            </a:extLst>
          </p:cNvPr>
          <p:cNvGrpSpPr/>
          <p:nvPr/>
        </p:nvGrpSpPr>
        <p:grpSpPr>
          <a:xfrm rot="18917826">
            <a:off x="4976337" y="2498617"/>
            <a:ext cx="3460260" cy="3398425"/>
            <a:chOff x="1706126" y="3125887"/>
            <a:chExt cx="2181298" cy="218111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6211D7F-F730-4819-9D9D-4011B68A9B75}"/>
                </a:ext>
              </a:extLst>
            </p:cNvPr>
            <p:cNvSpPr/>
            <p:nvPr/>
          </p:nvSpPr>
          <p:spPr>
            <a:xfrm>
              <a:off x="1706126" y="3125887"/>
              <a:ext cx="2181298" cy="21811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highlight>
                  <a:srgbClr val="FF0000"/>
                </a:highlight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323D07E-8AD4-44D6-8354-FCBBEEC38B4C}"/>
                </a:ext>
              </a:extLst>
            </p:cNvPr>
            <p:cNvCxnSpPr>
              <a:stCxn id="84" idx="0"/>
              <a:endCxn id="84" idx="4"/>
            </p:cNvCxnSpPr>
            <p:nvPr/>
          </p:nvCxnSpPr>
          <p:spPr>
            <a:xfrm>
              <a:off x="2796775" y="3125887"/>
              <a:ext cx="0" cy="21811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2E63879-32CA-4301-B9EF-E8F51CA262A1}"/>
                </a:ext>
              </a:extLst>
            </p:cNvPr>
            <p:cNvCxnSpPr>
              <a:cxnSpLocks/>
              <a:stCxn id="84" idx="6"/>
              <a:endCxn id="84" idx="2"/>
            </p:cNvCxnSpPr>
            <p:nvPr/>
          </p:nvCxnSpPr>
          <p:spPr>
            <a:xfrm flipH="1">
              <a:off x="1706126" y="4216446"/>
              <a:ext cx="21812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92BEA7-6403-4E06-A73F-7513AC335D15}"/>
              </a:ext>
            </a:extLst>
          </p:cNvPr>
          <p:cNvGrpSpPr/>
          <p:nvPr/>
        </p:nvGrpSpPr>
        <p:grpSpPr>
          <a:xfrm>
            <a:off x="293069" y="2139137"/>
            <a:ext cx="3865092" cy="734516"/>
            <a:chOff x="293069" y="2139137"/>
            <a:chExt cx="3865092" cy="7345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AF3470-4B96-4F99-8D3F-5B2E9F29D0EE}"/>
                </a:ext>
              </a:extLst>
            </p:cNvPr>
            <p:cNvGrpSpPr/>
            <p:nvPr/>
          </p:nvGrpSpPr>
          <p:grpSpPr>
            <a:xfrm>
              <a:off x="293069" y="2144387"/>
              <a:ext cx="1914570" cy="729266"/>
              <a:chOff x="293069" y="2144387"/>
              <a:chExt cx="1914570" cy="72926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F4B35BC3-3A4A-46C2-8CB8-7C54B2EFB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3069" y="2167482"/>
                <a:ext cx="612582" cy="706171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5265641A-528F-478E-89D5-8C1730B54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4063" y="2167481"/>
                <a:ext cx="612582" cy="706171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5E48B703-86DB-4719-BBE6-D84532A48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5057" y="2144387"/>
                <a:ext cx="612582" cy="706171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1C7CAFF-F0F4-4AF7-8174-3A683F6678DB}"/>
                </a:ext>
              </a:extLst>
            </p:cNvPr>
            <p:cNvGrpSpPr/>
            <p:nvPr/>
          </p:nvGrpSpPr>
          <p:grpSpPr>
            <a:xfrm>
              <a:off x="2241616" y="2139137"/>
              <a:ext cx="1916545" cy="734515"/>
              <a:chOff x="293069" y="2162031"/>
              <a:chExt cx="1916545" cy="734515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E18F1B3C-456D-486A-8B5E-7C54E8828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3069" y="2173247"/>
                <a:ext cx="612582" cy="706171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09F2D444-91F9-4ED5-95B6-5C597BEC0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473" y="2190375"/>
                <a:ext cx="612582" cy="706171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33E97105-9BA5-4226-8DC6-BC113FB34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7032" y="2162031"/>
                <a:ext cx="612582" cy="706171"/>
              </a:xfrm>
              <a:prstGeom prst="rect">
                <a:avLst/>
              </a:prstGeom>
            </p:spPr>
          </p:pic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C83EF6B-1A99-4AC3-A0D4-E363CB31A76C}"/>
              </a:ext>
            </a:extLst>
          </p:cNvPr>
          <p:cNvGrpSpPr/>
          <p:nvPr/>
        </p:nvGrpSpPr>
        <p:grpSpPr>
          <a:xfrm>
            <a:off x="293069" y="2901016"/>
            <a:ext cx="3865092" cy="734516"/>
            <a:chOff x="293069" y="2139137"/>
            <a:chExt cx="3865092" cy="734516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3828A58-9266-454F-A9E2-8567A4720D3F}"/>
                </a:ext>
              </a:extLst>
            </p:cNvPr>
            <p:cNvGrpSpPr/>
            <p:nvPr/>
          </p:nvGrpSpPr>
          <p:grpSpPr>
            <a:xfrm>
              <a:off x="293069" y="2144387"/>
              <a:ext cx="1914570" cy="729266"/>
              <a:chOff x="293069" y="2144387"/>
              <a:chExt cx="1914570" cy="729266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00C4EF28-6F67-499F-A12C-E990197CC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3069" y="2167482"/>
                <a:ext cx="612582" cy="706171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B68C796D-0084-4997-A84F-226733D62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4063" y="2167481"/>
                <a:ext cx="612582" cy="706171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558E0D0-2A10-4710-A045-90C15CCA2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5057" y="2144387"/>
                <a:ext cx="612582" cy="706171"/>
              </a:xfrm>
              <a:prstGeom prst="rect">
                <a:avLst/>
              </a:prstGeom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AF8C135-F891-4068-A425-A864E19F0CB9}"/>
                </a:ext>
              </a:extLst>
            </p:cNvPr>
            <p:cNvGrpSpPr/>
            <p:nvPr/>
          </p:nvGrpSpPr>
          <p:grpSpPr>
            <a:xfrm>
              <a:off x="2241616" y="2139137"/>
              <a:ext cx="1916545" cy="734515"/>
              <a:chOff x="293069" y="2162031"/>
              <a:chExt cx="1916545" cy="734515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83D394CC-092D-4B4B-A21F-60325EA7B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3069" y="2173247"/>
                <a:ext cx="612582" cy="706171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705BAB5F-76FA-45E0-B884-3746EA19B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473" y="2190375"/>
                <a:ext cx="612582" cy="706171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8EF42A44-FEB2-46D7-8393-33CB78AE0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7032" y="2162031"/>
                <a:ext cx="612582" cy="7061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567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E59F4B72F2044A12DE555EA232715" ma:contentTypeVersion="7" ma:contentTypeDescription="Create a new document." ma:contentTypeScope="" ma:versionID="01ce5e759d18062581c7fe492f0c1e5d">
  <xsd:schema xmlns:xsd="http://www.w3.org/2001/XMLSchema" xmlns:xs="http://www.w3.org/2001/XMLSchema" xmlns:p="http://schemas.microsoft.com/office/2006/metadata/properties" xmlns:ns3="9c2a077b-75e6-4971-a80d-58ca278ae291" targetNamespace="http://schemas.microsoft.com/office/2006/metadata/properties" ma:root="true" ma:fieldsID="76e7677b5507b020b1323293da1d5599" ns3:_="">
    <xsd:import namespace="9c2a077b-75e6-4971-a80d-58ca278ae2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a077b-75e6-4971-a80d-58ca278ae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7E2DDE-0825-4CBF-8F12-763996524C9D}">
  <ds:schemaRefs>
    <ds:schemaRef ds:uri="http://purl.org/dc/terms/"/>
    <ds:schemaRef ds:uri="http://schemas.microsoft.com/office/2006/documentManagement/types"/>
    <ds:schemaRef ds:uri="9c2a077b-75e6-4971-a80d-58ca278ae291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5AAD53-3A15-438E-B17E-41E94E683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a077b-75e6-4971-a80d-58ca278ae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E01D4F-9C55-4C38-AC28-D106F1064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34335</TotalTime>
  <Words>1552</Words>
  <Application>Microsoft Office PowerPoint</Application>
  <PresentationFormat>On-screen Show (4:3)</PresentationFormat>
  <Paragraphs>243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-apple-system</vt:lpstr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rob.langman@thirdspacelearning.com</dc:creator>
  <cp:lastModifiedBy>Hannah Searle</cp:lastModifiedBy>
  <cp:revision>1140</cp:revision>
  <dcterms:created xsi:type="dcterms:W3CDTF">2018-09-08T23:27:11Z</dcterms:created>
  <dcterms:modified xsi:type="dcterms:W3CDTF">2020-03-31T13:57:04Z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0x0101005EFE59F4B72F2044A12DE555EA232715</vt:lpwstr>
  </property>
</Properties>
</file>