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69" r:id="rId5"/>
    <p:sldId id="536" r:id="rId6"/>
    <p:sldId id="1279" r:id="rId7"/>
    <p:sldId id="1375" r:id="rId8"/>
    <p:sldId id="1260" r:id="rId9"/>
    <p:sldId id="1376" r:id="rId10"/>
    <p:sldId id="1377" r:id="rId11"/>
    <p:sldId id="1378" r:id="rId12"/>
    <p:sldId id="1379" r:id="rId13"/>
    <p:sldId id="1380" r:id="rId14"/>
    <p:sldId id="1265" r:id="rId15"/>
    <p:sldId id="1381" r:id="rId16"/>
    <p:sldId id="1373" r:id="rId17"/>
    <p:sldId id="1382" r:id="rId18"/>
    <p:sldId id="1383" r:id="rId19"/>
    <p:sldId id="1384" r:id="rId20"/>
    <p:sldId id="1270" r:id="rId21"/>
    <p:sldId id="1385" r:id="rId22"/>
    <p:sldId id="1386" r:id="rId23"/>
    <p:sldId id="1387" r:id="rId24"/>
    <p:sldId id="1388" r:id="rId25"/>
    <p:sldId id="1389" r:id="rId26"/>
    <p:sldId id="1390" r:id="rId27"/>
    <p:sldId id="1391" r:id="rId28"/>
    <p:sldId id="1227" r:id="rId29"/>
    <p:sldId id="1392" r:id="rId30"/>
    <p:sldId id="1281" r:id="rId31"/>
    <p:sldId id="1393" r:id="rId32"/>
    <p:sldId id="46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Adams" initials="SA" lastIdx="1" clrIdx="0">
    <p:extLst>
      <p:ext uri="{19B8F6BF-5375-455C-9EA6-DF929625EA0E}">
        <p15:presenceInfo xmlns:p15="http://schemas.microsoft.com/office/powerpoint/2012/main" userId="c7848c65ae9810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D8A"/>
    <a:srgbClr val="0CC1D9"/>
    <a:srgbClr val="DA2E41"/>
    <a:srgbClr val="388CDA"/>
    <a:srgbClr val="000000"/>
    <a:srgbClr val="FADF47"/>
    <a:srgbClr val="EE7C3E"/>
    <a:srgbClr val="C73A43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1" autoAdjust="0"/>
    <p:restoredTop sz="93750" autoAdjust="0"/>
  </p:normalViewPr>
  <p:slideViewPr>
    <p:cSldViewPr snapToGrid="0">
      <p:cViewPr varScale="1">
        <p:scale>
          <a:sx n="85" d="100"/>
          <a:sy n="85" d="100"/>
        </p:scale>
        <p:origin x="162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A6121-F08B-43D5-A73C-8469CA160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C7584-60F8-43CC-8EBE-D4335CB7C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E045B-FD82-4860-9E1B-5A36C48E4CF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BD999-DFEB-41FE-9B96-DE497F5966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85CF7-A3F4-4E16-A800-5BA3BDFE09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4A71-9147-4AD9-B7E5-937BFCAB7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49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february_2019&amp;utm_content=26_02_19_wr_ppt_year3_fractions_sp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a half (2)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12/12/2019</a:t>
            </a:fld>
            <a:endParaRPr lang="en-GB" sz="12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07FC3F-7365-4933-9E8E-EEAA8523F64D}"/>
              </a:ext>
            </a:extLst>
          </p:cNvPr>
          <p:cNvSpPr/>
          <p:nvPr userDrawn="1"/>
        </p:nvSpPr>
        <p:spPr>
          <a:xfrm>
            <a:off x="6911978" y="114125"/>
            <a:ext cx="2005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1 Fractions Lesson 2 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226024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12/12/2019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24" y="6409707"/>
            <a:ext cx="2646941" cy="2222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AEEA50-6C51-4F14-8E55-CAAB306377C7}"/>
              </a:ext>
            </a:extLst>
          </p:cNvPr>
          <p:cNvSpPr/>
          <p:nvPr userDrawn="1"/>
        </p:nvSpPr>
        <p:spPr>
          <a:xfrm>
            <a:off x="6955258" y="115904"/>
            <a:ext cx="1962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1 Fractions Lesson 2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Sum1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54120" y="1816020"/>
            <a:ext cx="549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counters would be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half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this amount?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how you know?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27370" y="1241969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2BD51E-1130-405C-A201-79F33301B6FC}"/>
              </a:ext>
            </a:extLst>
          </p:cNvPr>
          <p:cNvGrpSpPr/>
          <p:nvPr/>
        </p:nvGrpSpPr>
        <p:grpSpPr>
          <a:xfrm rot="5400000">
            <a:off x="4178849" y="3853499"/>
            <a:ext cx="1246996" cy="471150"/>
            <a:chOff x="1607055" y="2896361"/>
            <a:chExt cx="1246996" cy="4711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B70772-54EA-40C3-9CD0-2D9B779FBF3B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1033CA-F5C6-4E44-AE2E-3480666AD725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213C8A-9681-41E1-A7EB-98FF1977DEB8}"/>
              </a:ext>
            </a:extLst>
          </p:cNvPr>
          <p:cNvGrpSpPr/>
          <p:nvPr/>
        </p:nvGrpSpPr>
        <p:grpSpPr>
          <a:xfrm rot="5400000">
            <a:off x="3569249" y="3853499"/>
            <a:ext cx="1246996" cy="471150"/>
            <a:chOff x="1607055" y="2896361"/>
            <a:chExt cx="1246996" cy="471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AF8CCCC-59E5-448C-96D6-D89F3C096AA7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B460D1D-2AD4-4363-AFB6-B5B2F6645B9B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AD3C7F-3935-4A94-B101-DED2D2AD98B7}"/>
              </a:ext>
            </a:extLst>
          </p:cNvPr>
          <p:cNvGrpSpPr/>
          <p:nvPr/>
        </p:nvGrpSpPr>
        <p:grpSpPr>
          <a:xfrm rot="5400000">
            <a:off x="1740449" y="3853499"/>
            <a:ext cx="1246996" cy="471150"/>
            <a:chOff x="1607055" y="2896361"/>
            <a:chExt cx="1246996" cy="47115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B6AC4A0-45D2-4B58-B233-D904DF582C4F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526B6B-8B91-4E5C-9105-AA48A57E9015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CFD57E-CFFF-4AF7-B1A4-8F08559293CF}"/>
              </a:ext>
            </a:extLst>
          </p:cNvPr>
          <p:cNvGrpSpPr/>
          <p:nvPr/>
        </p:nvGrpSpPr>
        <p:grpSpPr>
          <a:xfrm rot="5400000">
            <a:off x="2350049" y="3853499"/>
            <a:ext cx="1246996" cy="471150"/>
            <a:chOff x="1607055" y="2896361"/>
            <a:chExt cx="1246996" cy="47115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970500-D916-45B0-97DF-3E9033314E9D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DB18B5-E315-4C93-A999-B32C9790BC80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3A4255-3B03-4485-A5F1-88D6413557BC}"/>
              </a:ext>
            </a:extLst>
          </p:cNvPr>
          <p:cNvGrpSpPr/>
          <p:nvPr/>
        </p:nvGrpSpPr>
        <p:grpSpPr>
          <a:xfrm rot="5400000">
            <a:off x="1130849" y="3853499"/>
            <a:ext cx="1246996" cy="471150"/>
            <a:chOff x="1607055" y="2896361"/>
            <a:chExt cx="1246996" cy="47115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112D0CD-27D8-4D02-9C86-7662BF5D2AD4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55057F9-CBB8-424D-90AB-CE64C82BECE8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773351-F12D-40FC-B543-D5855488B45F}"/>
              </a:ext>
            </a:extLst>
          </p:cNvPr>
          <p:cNvGrpSpPr/>
          <p:nvPr/>
        </p:nvGrpSpPr>
        <p:grpSpPr>
          <a:xfrm rot="5400000">
            <a:off x="2959649" y="3853499"/>
            <a:ext cx="1246996" cy="471150"/>
            <a:chOff x="1607055" y="2896361"/>
            <a:chExt cx="1246996" cy="47115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6526334-408E-40AE-B216-ECA204BD3B04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104F74C-950B-4264-808A-6DAE39C9A6C8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50B4DA-2F34-40F9-A21A-F255BA149CE6}"/>
              </a:ext>
            </a:extLst>
          </p:cNvPr>
          <p:cNvGrpSpPr/>
          <p:nvPr/>
        </p:nvGrpSpPr>
        <p:grpSpPr>
          <a:xfrm rot="5400000">
            <a:off x="4779305" y="3853499"/>
            <a:ext cx="1246996" cy="471150"/>
            <a:chOff x="1607055" y="2896361"/>
            <a:chExt cx="1246996" cy="47115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91CFB1-6A1A-4FF1-99BD-81728B832E9A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537E26E-EE79-45C9-818D-330F0AD25EE8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C8CC9E-198E-4ECD-BFE1-7C1C3EF583D4}"/>
              </a:ext>
            </a:extLst>
          </p:cNvPr>
          <p:cNvGrpSpPr/>
          <p:nvPr/>
        </p:nvGrpSpPr>
        <p:grpSpPr>
          <a:xfrm rot="5400000">
            <a:off x="5379761" y="3853499"/>
            <a:ext cx="1246996" cy="471150"/>
            <a:chOff x="1607055" y="2896361"/>
            <a:chExt cx="1246996" cy="47115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B08FE20-B1CC-4123-8F40-AEFD8EDE003F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E75E501-ED27-4D72-9BB4-00C45FD5D8BB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DE4DFF-2427-4636-AF87-B9BC7E9E5684}"/>
              </a:ext>
            </a:extLst>
          </p:cNvPr>
          <p:cNvGrpSpPr/>
          <p:nvPr/>
        </p:nvGrpSpPr>
        <p:grpSpPr>
          <a:xfrm rot="5400000">
            <a:off x="521249" y="3853499"/>
            <a:ext cx="1246996" cy="471150"/>
            <a:chOff x="1607055" y="2896361"/>
            <a:chExt cx="1246996" cy="47115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FE47CFA-4F11-45F8-B07A-39C26443F3B2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A4A98B1-F750-4DC7-B010-814EB3D32C99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F6F3FEE-7469-4F3B-BBC6-ACA8297E905A}"/>
              </a:ext>
            </a:extLst>
          </p:cNvPr>
          <p:cNvSpPr/>
          <p:nvPr/>
        </p:nvSpPr>
        <p:spPr>
          <a:xfrm>
            <a:off x="2466934" y="5295697"/>
            <a:ext cx="6190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counters is half of this amount.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could show this by sharing the counters into hoops.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could split them across the middle with 9 on each side.</a:t>
            </a:r>
            <a:endParaRPr lang="en-GB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270230-45B2-4AF9-BD3E-A2E4EBFC4AEC}"/>
              </a:ext>
            </a:extLst>
          </p:cNvPr>
          <p:cNvCxnSpPr>
            <a:cxnSpLocks/>
          </p:cNvCxnSpPr>
          <p:nvPr/>
        </p:nvCxnSpPr>
        <p:spPr>
          <a:xfrm flipH="1">
            <a:off x="596986" y="4102269"/>
            <a:ext cx="5931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6E98E7A-A38B-4210-9E8D-636D899F5308}"/>
              </a:ext>
            </a:extLst>
          </p:cNvPr>
          <p:cNvSpPr/>
          <p:nvPr/>
        </p:nvSpPr>
        <p:spPr>
          <a:xfrm>
            <a:off x="3390033" y="287711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28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ED5148E-EE00-42C1-85EB-9D0DC6A8A4FA}"/>
              </a:ext>
            </a:extLst>
          </p:cNvPr>
          <p:cNvSpPr/>
          <p:nvPr/>
        </p:nvSpPr>
        <p:spPr>
          <a:xfrm>
            <a:off x="3433680" y="471983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2176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1686557B-6EA3-4E20-886F-DDBF0F4BFBB7}"/>
              </a:ext>
            </a:extLst>
          </p:cNvPr>
          <p:cNvSpPr txBox="1"/>
          <p:nvPr/>
        </p:nvSpPr>
        <p:spPr>
          <a:xfrm>
            <a:off x="237038" y="1430711"/>
            <a:ext cx="139700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9E6FF-AD9F-4B57-81C0-8BCD336818F2}"/>
              </a:ext>
            </a:extLst>
          </p:cNvPr>
          <p:cNvSpPr txBox="1"/>
          <p:nvPr/>
        </p:nvSpPr>
        <p:spPr>
          <a:xfrm>
            <a:off x="237038" y="1833491"/>
            <a:ext cx="785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different ways can you shade exactly one half of these shapes?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know that you have got exactly half each time?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92CA93-8E0B-4BE7-AD25-5DF13CEF0FE7}"/>
              </a:ext>
            </a:extLst>
          </p:cNvPr>
          <p:cNvGrpSpPr/>
          <p:nvPr/>
        </p:nvGrpSpPr>
        <p:grpSpPr>
          <a:xfrm>
            <a:off x="479550" y="3054607"/>
            <a:ext cx="8080252" cy="1144524"/>
            <a:chOff x="479550" y="2705100"/>
            <a:chExt cx="8080252" cy="114452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7DB279D-DEFA-40C6-B434-E096024A8307}"/>
                </a:ext>
              </a:extLst>
            </p:cNvPr>
            <p:cNvGrpSpPr/>
            <p:nvPr/>
          </p:nvGrpSpPr>
          <p:grpSpPr>
            <a:xfrm>
              <a:off x="479550" y="2714244"/>
              <a:ext cx="2387600" cy="1135380"/>
              <a:chOff x="584200" y="2705100"/>
              <a:chExt cx="1524000" cy="7874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A50B4E1-A121-4C77-9D57-0F9F709DCA83}"/>
                  </a:ext>
                </a:extLst>
              </p:cNvPr>
              <p:cNvGrpSpPr/>
              <p:nvPr/>
            </p:nvGrpSpPr>
            <p:grpSpPr>
              <a:xfrm>
                <a:off x="584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5A552C64-10A3-4229-A5AB-623C0C44B426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08E2040B-422F-4437-B408-54428AFCAD3B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AD6DD0B1-8E53-4BAD-B1F4-26B4F830BDBB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60F0083B-044B-4E7C-9AEA-15DDEFE73880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819B49AE-7BA1-4CF5-AEC1-0D30C6738E4D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FEE004B4-DF06-4393-86E3-5EC5A943C030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4AEED4E-6A0A-47E8-B446-AAC18966550E}"/>
                  </a:ext>
                </a:extLst>
              </p:cNvPr>
              <p:cNvGrpSpPr/>
              <p:nvPr/>
            </p:nvGrpSpPr>
            <p:grpSpPr>
              <a:xfrm>
                <a:off x="1346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F67C07B9-1BAC-4C2B-9099-137752D18C92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50F3DB-884D-4386-8FB1-DA0BBCE11897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A94FEEA5-DA7E-48DB-8E63-29E7B7BBB755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3BAD70F8-B8C7-435F-9D0C-9313291264B2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3840CA94-03CD-4C04-BB60-2FA722B2077C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AF40DEC6-93BA-44A5-AD38-8B4082FB21F1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91DF9CB-1068-43AC-84D3-8765D8180516}"/>
                </a:ext>
              </a:extLst>
            </p:cNvPr>
            <p:cNvGrpSpPr/>
            <p:nvPr/>
          </p:nvGrpSpPr>
          <p:grpSpPr>
            <a:xfrm>
              <a:off x="6172202" y="2705100"/>
              <a:ext cx="2387600" cy="1135380"/>
              <a:chOff x="584200" y="2705100"/>
              <a:chExt cx="1524000" cy="7874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EDEB711-689C-4C50-B695-CF8FCC297B2D}"/>
                  </a:ext>
                </a:extLst>
              </p:cNvPr>
              <p:cNvGrpSpPr/>
              <p:nvPr/>
            </p:nvGrpSpPr>
            <p:grpSpPr>
              <a:xfrm>
                <a:off x="584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DB54F6B0-921D-4DD6-B8CB-56065FA130C9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04EF4324-BA3B-4581-B157-DF8E6819241B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BB7856D-E39D-441C-8972-EDBBE92F8FFB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AD2779A5-63D4-4243-9BA7-3664480EE8B7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6ED316B6-B293-46C1-9524-BCF3FF7E69F7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0D32FCBA-6775-47EB-A3AA-47423AC8DB88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4335378-B85E-4725-9401-708CE779C115}"/>
                  </a:ext>
                </a:extLst>
              </p:cNvPr>
              <p:cNvGrpSpPr/>
              <p:nvPr/>
            </p:nvGrpSpPr>
            <p:grpSpPr>
              <a:xfrm>
                <a:off x="1346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E81954F-AEB4-47DA-BB50-5049595F44E8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57BEB4C2-844E-4564-9D65-D81CE37DBB79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ED43BAD0-3E1F-4E9D-8D38-928DF57A9C8A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0EFE35EE-5F65-4AF9-A2A6-D8C6E1D56321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893D3BC0-3F96-4BF1-9ECE-73BEC96A0278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C798E2CC-A4BC-4D27-8D97-5546E0C2BEE7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785BA4A-9207-4CC7-B751-0B1B44EBB024}"/>
                </a:ext>
              </a:extLst>
            </p:cNvPr>
            <p:cNvGrpSpPr/>
            <p:nvPr/>
          </p:nvGrpSpPr>
          <p:grpSpPr>
            <a:xfrm>
              <a:off x="3325876" y="2705100"/>
              <a:ext cx="2387600" cy="1135380"/>
              <a:chOff x="584200" y="2705100"/>
              <a:chExt cx="1524000" cy="7874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C791FB4-DB54-4CDF-BE45-6C5096DF3543}"/>
                  </a:ext>
                </a:extLst>
              </p:cNvPr>
              <p:cNvGrpSpPr/>
              <p:nvPr/>
            </p:nvGrpSpPr>
            <p:grpSpPr>
              <a:xfrm>
                <a:off x="584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8491546C-C2A2-4EF3-892E-035F14EA8D63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92A6FAA-DE20-48E5-A0C4-969621572DF1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8FFF2574-53BD-4683-ADBB-7EDE1B2713AE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27EB5028-6FD1-47FB-9891-1635FCBB04C8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1E9D7F52-1196-4448-80DA-6B7233670D27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17D885A7-00A7-418E-91FB-D7FEA823786C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0EF21F0-72EE-47BF-B404-59038589B7E0}"/>
                  </a:ext>
                </a:extLst>
              </p:cNvPr>
              <p:cNvGrpSpPr/>
              <p:nvPr/>
            </p:nvGrpSpPr>
            <p:grpSpPr>
              <a:xfrm>
                <a:off x="1346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EFD2A9D8-D506-4827-9E39-4700F3E308ED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F3D64759-FFD3-4FD6-AD91-A800C36F2E1E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2EBBB9C8-9DE8-4338-9507-1E5634E72984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03F11D55-055D-45EF-A2B4-595C09C3CC35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44831049-13E8-422C-A796-1AE0545F8EC7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2E41AF7C-E18C-4317-BBA3-AD4EF950A6B4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03C334-4780-4532-A6BA-7CFB4EAC9634}"/>
              </a:ext>
            </a:extLst>
          </p:cNvPr>
          <p:cNvGrpSpPr/>
          <p:nvPr/>
        </p:nvGrpSpPr>
        <p:grpSpPr>
          <a:xfrm>
            <a:off x="479550" y="4487548"/>
            <a:ext cx="8080252" cy="1144524"/>
            <a:chOff x="479550" y="2705100"/>
            <a:chExt cx="8080252" cy="114452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B211E7D-B835-4B2E-907E-40FEDD73048C}"/>
                </a:ext>
              </a:extLst>
            </p:cNvPr>
            <p:cNvGrpSpPr/>
            <p:nvPr/>
          </p:nvGrpSpPr>
          <p:grpSpPr>
            <a:xfrm>
              <a:off x="479550" y="2714244"/>
              <a:ext cx="2387600" cy="1135380"/>
              <a:chOff x="584200" y="2705100"/>
              <a:chExt cx="1524000" cy="787400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FECC414-60B0-41B9-BCA6-2C961CC04A7B}"/>
                  </a:ext>
                </a:extLst>
              </p:cNvPr>
              <p:cNvGrpSpPr/>
              <p:nvPr/>
            </p:nvGrpSpPr>
            <p:grpSpPr>
              <a:xfrm>
                <a:off x="584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DFF1B2EB-1871-4013-86C4-4027A1528E45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14554C59-AD03-45AB-AE65-F75C874D9F89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B406BB86-7790-4E56-ADA7-77527F99BD23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2C95F452-8901-4054-B8D6-6D5A2097E749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F9576A7D-FC7B-480D-A1BC-B1B44B61445A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EB0AA1B7-4B10-4B9A-AD29-A533DD1B1140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6B07571F-F16B-4FF5-A951-D2959BAF1CDB}"/>
                  </a:ext>
                </a:extLst>
              </p:cNvPr>
              <p:cNvGrpSpPr/>
              <p:nvPr/>
            </p:nvGrpSpPr>
            <p:grpSpPr>
              <a:xfrm>
                <a:off x="1346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246F9ED-24DD-4A4F-9EBA-752BCDD83E6A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6B0CB2F3-5674-4717-987F-83ED5C6AAA79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3A664EDE-910A-41AC-8161-3422B627DAD7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69B51CF-FC39-407F-984F-41BAB412F2F8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D6E89DEA-9C37-44C7-9B17-0A4E1989DED4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B540B8A2-73A4-44C5-9067-EC77F68D9A40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E333A6E-1E99-49FD-8EF9-8676AEB52116}"/>
                </a:ext>
              </a:extLst>
            </p:cNvPr>
            <p:cNvGrpSpPr/>
            <p:nvPr/>
          </p:nvGrpSpPr>
          <p:grpSpPr>
            <a:xfrm>
              <a:off x="6172202" y="2705100"/>
              <a:ext cx="2387600" cy="1135380"/>
              <a:chOff x="584200" y="2705100"/>
              <a:chExt cx="1524000" cy="78740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2E245DF2-D75D-4D8E-853C-1E6F38BB746D}"/>
                  </a:ext>
                </a:extLst>
              </p:cNvPr>
              <p:cNvGrpSpPr/>
              <p:nvPr/>
            </p:nvGrpSpPr>
            <p:grpSpPr>
              <a:xfrm>
                <a:off x="584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82D59D4B-AB17-4B19-871B-44428F54951F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6349E0D4-0FAE-48B9-9409-DE2A292456EC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991F4507-438A-42C3-856F-521C5777F8F8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1CB45064-7AEB-4F75-82EF-D9E7B62C000B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65D5DF39-5F49-49F8-8C40-F3BC1D2B2D23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E680BBCF-0833-4465-A3FF-5776ABF3FEF5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D37E3149-8F7B-4D2E-874E-809BF50EA2CF}"/>
                  </a:ext>
                </a:extLst>
              </p:cNvPr>
              <p:cNvGrpSpPr/>
              <p:nvPr/>
            </p:nvGrpSpPr>
            <p:grpSpPr>
              <a:xfrm>
                <a:off x="1346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5200C8AC-101F-4E40-8992-FD4B03C87BCD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208A9FBD-43D6-4BCB-B8F9-76EF67EB04A6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6CC0E1BA-FA88-4C8D-942D-042F8A91ABE0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8AB2731-A963-4667-8D2B-9FAE71FA0C94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273550AA-6F3A-4E3A-8D17-9CBC1E715D00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A0D076F5-577A-4F4A-AC5D-3DAE6E402E84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06F1459-03D6-4E76-95B4-6761262F00A0}"/>
                </a:ext>
              </a:extLst>
            </p:cNvPr>
            <p:cNvGrpSpPr/>
            <p:nvPr/>
          </p:nvGrpSpPr>
          <p:grpSpPr>
            <a:xfrm>
              <a:off x="3325876" y="2705100"/>
              <a:ext cx="2387600" cy="1135380"/>
              <a:chOff x="584200" y="2705100"/>
              <a:chExt cx="1524000" cy="78740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A2BA7D30-58FB-4CC8-A089-2EEBE5342B43}"/>
                  </a:ext>
                </a:extLst>
              </p:cNvPr>
              <p:cNvGrpSpPr/>
              <p:nvPr/>
            </p:nvGrpSpPr>
            <p:grpSpPr>
              <a:xfrm>
                <a:off x="584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D4239BBA-BF65-45DA-A7EA-C09612B85947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028E37D4-1F50-4AB5-BEE2-9DA4753A9BE3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B11241FE-4D6D-49BB-8E5F-D34FC5ECFA51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CB2A33C-AF10-43D2-82B6-A66212C0105D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EF5C2AD1-CB80-47D7-8C43-80ED5D8695F3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9FB6E1DA-878F-466E-8F66-8913915E6357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895D752-882B-48B6-8221-1743608B6EEA}"/>
                  </a:ext>
                </a:extLst>
              </p:cNvPr>
              <p:cNvGrpSpPr/>
              <p:nvPr/>
            </p:nvGrpSpPr>
            <p:grpSpPr>
              <a:xfrm>
                <a:off x="1346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2B7784A-E3A9-4124-9025-B6F9A8AA3213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8E0C872A-2AC2-44F7-B57C-0048C1820CFE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1E5903A6-7024-405B-8DE0-C2B1CEF311E6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848F1426-5D86-467F-AAC3-4633FFB78A00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7B8FCF1A-8F5F-42BF-9580-7DAEB0F7EAEB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D4097A54-C055-4447-9DAF-01ECE84D0ED7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66442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1686557B-6EA3-4E20-886F-DDBF0F4BFBB7}"/>
              </a:ext>
            </a:extLst>
          </p:cNvPr>
          <p:cNvSpPr txBox="1"/>
          <p:nvPr/>
        </p:nvSpPr>
        <p:spPr>
          <a:xfrm>
            <a:off x="237038" y="1430711"/>
            <a:ext cx="139700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9E6FF-AD9F-4B57-81C0-8BCD336818F2}"/>
              </a:ext>
            </a:extLst>
          </p:cNvPr>
          <p:cNvSpPr txBox="1"/>
          <p:nvPr/>
        </p:nvSpPr>
        <p:spPr>
          <a:xfrm>
            <a:off x="237038" y="1833491"/>
            <a:ext cx="785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different ways can you shade exactly one half of these shapes?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know that you have got exactly half each time?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92CA93-8E0B-4BE7-AD25-5DF13CEF0FE7}"/>
              </a:ext>
            </a:extLst>
          </p:cNvPr>
          <p:cNvGrpSpPr/>
          <p:nvPr/>
        </p:nvGrpSpPr>
        <p:grpSpPr>
          <a:xfrm>
            <a:off x="479550" y="3054607"/>
            <a:ext cx="8080252" cy="1144524"/>
            <a:chOff x="479550" y="2705100"/>
            <a:chExt cx="8080252" cy="114452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7DB279D-DEFA-40C6-B434-E096024A8307}"/>
                </a:ext>
              </a:extLst>
            </p:cNvPr>
            <p:cNvGrpSpPr/>
            <p:nvPr/>
          </p:nvGrpSpPr>
          <p:grpSpPr>
            <a:xfrm>
              <a:off x="479550" y="2714244"/>
              <a:ext cx="2387600" cy="1135380"/>
              <a:chOff x="584200" y="2705100"/>
              <a:chExt cx="1524000" cy="7874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A50B4E1-A121-4C77-9D57-0F9F709DCA83}"/>
                  </a:ext>
                </a:extLst>
              </p:cNvPr>
              <p:cNvGrpSpPr/>
              <p:nvPr/>
            </p:nvGrpSpPr>
            <p:grpSpPr>
              <a:xfrm>
                <a:off x="584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5A552C64-10A3-4229-A5AB-623C0C44B426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08E2040B-422F-4437-B408-54428AFCAD3B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AD6DD0B1-8E53-4BAD-B1F4-26B4F830BDBB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60F0083B-044B-4E7C-9AEA-15DDEFE73880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819B49AE-7BA1-4CF5-AEC1-0D30C6738E4D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FEE004B4-DF06-4393-86E3-5EC5A943C030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4AEED4E-6A0A-47E8-B446-AAC18966550E}"/>
                  </a:ext>
                </a:extLst>
              </p:cNvPr>
              <p:cNvGrpSpPr/>
              <p:nvPr/>
            </p:nvGrpSpPr>
            <p:grpSpPr>
              <a:xfrm>
                <a:off x="1346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F67C07B9-1BAC-4C2B-9099-137752D18C92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50F3DB-884D-4386-8FB1-DA0BBCE11897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A94FEEA5-DA7E-48DB-8E63-29E7B7BBB755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3BAD70F8-B8C7-435F-9D0C-9313291264B2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3840CA94-03CD-4C04-BB60-2FA722B2077C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AF40DEC6-93BA-44A5-AD38-8B4082FB21F1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91DF9CB-1068-43AC-84D3-8765D8180516}"/>
                </a:ext>
              </a:extLst>
            </p:cNvPr>
            <p:cNvGrpSpPr/>
            <p:nvPr/>
          </p:nvGrpSpPr>
          <p:grpSpPr>
            <a:xfrm>
              <a:off x="6172202" y="2705100"/>
              <a:ext cx="2387600" cy="1135380"/>
              <a:chOff x="584200" y="2705100"/>
              <a:chExt cx="1524000" cy="7874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EDEB711-689C-4C50-B695-CF8FCC297B2D}"/>
                  </a:ext>
                </a:extLst>
              </p:cNvPr>
              <p:cNvGrpSpPr/>
              <p:nvPr/>
            </p:nvGrpSpPr>
            <p:grpSpPr>
              <a:xfrm>
                <a:off x="584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DB54F6B0-921D-4DD6-B8CB-56065FA130C9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04EF4324-BA3B-4581-B157-DF8E6819241B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BB7856D-E39D-441C-8972-EDBBE92F8FFB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AD2779A5-63D4-4243-9BA7-3664480EE8B7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6ED316B6-B293-46C1-9524-BCF3FF7E69F7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0D32FCBA-6775-47EB-A3AA-47423AC8DB88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4335378-B85E-4725-9401-708CE779C115}"/>
                  </a:ext>
                </a:extLst>
              </p:cNvPr>
              <p:cNvGrpSpPr/>
              <p:nvPr/>
            </p:nvGrpSpPr>
            <p:grpSpPr>
              <a:xfrm>
                <a:off x="1346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E81954F-AEB4-47DA-BB50-5049595F44E8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57BEB4C2-844E-4564-9D65-D81CE37DBB79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ED43BAD0-3E1F-4E9D-8D38-928DF57A9C8A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0EFE35EE-5F65-4AF9-A2A6-D8C6E1D56321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893D3BC0-3F96-4BF1-9ECE-73BEC96A0278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C798E2CC-A4BC-4D27-8D97-5546E0C2BEE7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785BA4A-9207-4CC7-B751-0B1B44EBB024}"/>
                </a:ext>
              </a:extLst>
            </p:cNvPr>
            <p:cNvGrpSpPr/>
            <p:nvPr/>
          </p:nvGrpSpPr>
          <p:grpSpPr>
            <a:xfrm>
              <a:off x="3325876" y="2705100"/>
              <a:ext cx="2387600" cy="1135380"/>
              <a:chOff x="584200" y="2705100"/>
              <a:chExt cx="1524000" cy="7874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C791FB4-DB54-4CDF-BE45-6C5096DF3543}"/>
                  </a:ext>
                </a:extLst>
              </p:cNvPr>
              <p:cNvGrpSpPr/>
              <p:nvPr/>
            </p:nvGrpSpPr>
            <p:grpSpPr>
              <a:xfrm>
                <a:off x="584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8491546C-C2A2-4EF3-892E-035F14EA8D63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92A6FAA-DE20-48E5-A0C4-969621572DF1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8FFF2574-53BD-4683-ADBB-7EDE1B2713AE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27EB5028-6FD1-47FB-9891-1635FCBB04C8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1E9D7F52-1196-4448-80DA-6B7233670D27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17D885A7-00A7-418E-91FB-D7FEA823786C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0EF21F0-72EE-47BF-B404-59038589B7E0}"/>
                  </a:ext>
                </a:extLst>
              </p:cNvPr>
              <p:cNvGrpSpPr/>
              <p:nvPr/>
            </p:nvGrpSpPr>
            <p:grpSpPr>
              <a:xfrm>
                <a:off x="1346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EFD2A9D8-D506-4827-9E39-4700F3E308ED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F3D64759-FFD3-4FD6-AD91-A800C36F2E1E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2EBBB9C8-9DE8-4338-9507-1E5634E72984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03F11D55-055D-45EF-A2B4-595C09C3CC35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44831049-13E8-422C-A796-1AE0545F8EC7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2E41AF7C-E18C-4317-BBA3-AD4EF950A6B4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03C334-4780-4532-A6BA-7CFB4EAC9634}"/>
              </a:ext>
            </a:extLst>
          </p:cNvPr>
          <p:cNvGrpSpPr/>
          <p:nvPr/>
        </p:nvGrpSpPr>
        <p:grpSpPr>
          <a:xfrm>
            <a:off x="479550" y="4487548"/>
            <a:ext cx="8080252" cy="1144524"/>
            <a:chOff x="479550" y="2705100"/>
            <a:chExt cx="8080252" cy="114452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B211E7D-B835-4B2E-907E-40FEDD73048C}"/>
                </a:ext>
              </a:extLst>
            </p:cNvPr>
            <p:cNvGrpSpPr/>
            <p:nvPr/>
          </p:nvGrpSpPr>
          <p:grpSpPr>
            <a:xfrm>
              <a:off x="479550" y="2714244"/>
              <a:ext cx="2387600" cy="1135380"/>
              <a:chOff x="584200" y="2705100"/>
              <a:chExt cx="1524000" cy="787400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FECC414-60B0-41B9-BCA6-2C961CC04A7B}"/>
                  </a:ext>
                </a:extLst>
              </p:cNvPr>
              <p:cNvGrpSpPr/>
              <p:nvPr/>
            </p:nvGrpSpPr>
            <p:grpSpPr>
              <a:xfrm>
                <a:off x="584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DFF1B2EB-1871-4013-86C4-4027A1528E45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14554C59-AD03-45AB-AE65-F75C874D9F89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B406BB86-7790-4E56-ADA7-77527F99BD23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2C95F452-8901-4054-B8D6-6D5A2097E749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F9576A7D-FC7B-480D-A1BC-B1B44B61445A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EB0AA1B7-4B10-4B9A-AD29-A533DD1B1140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6B07571F-F16B-4FF5-A951-D2959BAF1CDB}"/>
                  </a:ext>
                </a:extLst>
              </p:cNvPr>
              <p:cNvGrpSpPr/>
              <p:nvPr/>
            </p:nvGrpSpPr>
            <p:grpSpPr>
              <a:xfrm>
                <a:off x="1346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246F9ED-24DD-4A4F-9EBA-752BCDD83E6A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6B0CB2F3-5674-4717-987F-83ED5C6AAA79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3A664EDE-910A-41AC-8161-3422B627DAD7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69B51CF-FC39-407F-984F-41BAB412F2F8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D6E89DEA-9C37-44C7-9B17-0A4E1989DED4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B540B8A2-73A4-44C5-9067-EC77F68D9A40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E333A6E-1E99-49FD-8EF9-8676AEB52116}"/>
                </a:ext>
              </a:extLst>
            </p:cNvPr>
            <p:cNvGrpSpPr/>
            <p:nvPr/>
          </p:nvGrpSpPr>
          <p:grpSpPr>
            <a:xfrm>
              <a:off x="6172202" y="2705100"/>
              <a:ext cx="2387600" cy="1135380"/>
              <a:chOff x="584200" y="2705100"/>
              <a:chExt cx="1524000" cy="78740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2E245DF2-D75D-4D8E-853C-1E6F38BB746D}"/>
                  </a:ext>
                </a:extLst>
              </p:cNvPr>
              <p:cNvGrpSpPr/>
              <p:nvPr/>
            </p:nvGrpSpPr>
            <p:grpSpPr>
              <a:xfrm>
                <a:off x="584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82D59D4B-AB17-4B19-871B-44428F54951F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6349E0D4-0FAE-48B9-9409-DE2A292456EC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991F4507-438A-42C3-856F-521C5777F8F8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1CB45064-7AEB-4F75-82EF-D9E7B62C000B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65D5DF39-5F49-49F8-8C40-F3BC1D2B2D23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E680BBCF-0833-4465-A3FF-5776ABF3FEF5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D37E3149-8F7B-4D2E-874E-809BF50EA2CF}"/>
                  </a:ext>
                </a:extLst>
              </p:cNvPr>
              <p:cNvGrpSpPr/>
              <p:nvPr/>
            </p:nvGrpSpPr>
            <p:grpSpPr>
              <a:xfrm>
                <a:off x="1346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5200C8AC-101F-4E40-8992-FD4B03C87BCD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208A9FBD-43D6-4BCB-B8F9-76EF67EB04A6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6CC0E1BA-FA88-4C8D-942D-042F8A91ABE0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58AB2731-A963-4667-8D2B-9FAE71FA0C94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273550AA-6F3A-4E3A-8D17-9CBC1E715D00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A0D076F5-577A-4F4A-AC5D-3DAE6E402E84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06F1459-03D6-4E76-95B4-6761262F00A0}"/>
                </a:ext>
              </a:extLst>
            </p:cNvPr>
            <p:cNvGrpSpPr/>
            <p:nvPr/>
          </p:nvGrpSpPr>
          <p:grpSpPr>
            <a:xfrm>
              <a:off x="3325876" y="2705100"/>
              <a:ext cx="2387600" cy="1135380"/>
              <a:chOff x="584200" y="2705100"/>
              <a:chExt cx="1524000" cy="78740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A2BA7D30-58FB-4CC8-A089-2EEBE5342B43}"/>
                  </a:ext>
                </a:extLst>
              </p:cNvPr>
              <p:cNvGrpSpPr/>
              <p:nvPr/>
            </p:nvGrpSpPr>
            <p:grpSpPr>
              <a:xfrm>
                <a:off x="584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D4239BBA-BF65-45DA-A7EA-C09612B85947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028E37D4-1F50-4AB5-BEE2-9DA4753A9BE3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B11241FE-4D6D-49BB-8E5F-D34FC5ECFA51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CB2A33C-AF10-43D2-82B6-A66212C0105D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EF5C2AD1-CB80-47D7-8C43-80ED5D8695F3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9FB6E1DA-878F-466E-8F66-8913915E6357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895D752-882B-48B6-8221-1743608B6EEA}"/>
                  </a:ext>
                </a:extLst>
              </p:cNvPr>
              <p:cNvGrpSpPr/>
              <p:nvPr/>
            </p:nvGrpSpPr>
            <p:grpSpPr>
              <a:xfrm>
                <a:off x="1346200" y="2705100"/>
                <a:ext cx="762000" cy="787400"/>
                <a:chOff x="584200" y="2705100"/>
                <a:chExt cx="762000" cy="787400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2B7784A-E3A9-4124-9025-B6F9A8AA3213}"/>
                    </a:ext>
                  </a:extLst>
                </p:cNvPr>
                <p:cNvGrpSpPr/>
                <p:nvPr/>
              </p:nvGrpSpPr>
              <p:grpSpPr>
                <a:xfrm>
                  <a:off x="584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8E0C872A-2AC2-44F7-B57C-0048C1820CFE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1E5903A6-7024-405B-8DE0-C2B1CEF311E6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848F1426-5D86-467F-AAC3-4633FFB78A00}"/>
                    </a:ext>
                  </a:extLst>
                </p:cNvPr>
                <p:cNvGrpSpPr/>
                <p:nvPr/>
              </p:nvGrpSpPr>
              <p:grpSpPr>
                <a:xfrm>
                  <a:off x="965200" y="2705100"/>
                  <a:ext cx="381000" cy="787400"/>
                  <a:chOff x="584200" y="2705100"/>
                  <a:chExt cx="381000" cy="78740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7B8FCF1A-8F5F-42BF-9580-7DAEB0F7EAEB}"/>
                      </a:ext>
                    </a:extLst>
                  </p:cNvPr>
                  <p:cNvSpPr/>
                  <p:nvPr/>
                </p:nvSpPr>
                <p:spPr>
                  <a:xfrm>
                    <a:off x="584200" y="2705100"/>
                    <a:ext cx="381000" cy="393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D4097A54-C055-4447-9DAF-01ECE84D0ED7}"/>
                      </a:ext>
                    </a:extLst>
                  </p:cNvPr>
                  <p:cNvSpPr/>
                  <p:nvPr/>
                </p:nvSpPr>
                <p:spPr>
                  <a:xfrm>
                    <a:off x="584200" y="3098800"/>
                    <a:ext cx="381000" cy="3937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B8D13-3914-4D1A-9848-B2ADA852AF08}"/>
              </a:ext>
            </a:extLst>
          </p:cNvPr>
          <p:cNvSpPr/>
          <p:nvPr/>
        </p:nvSpPr>
        <p:spPr>
          <a:xfrm>
            <a:off x="237038" y="2410574"/>
            <a:ext cx="8577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shape has 8 squares. Half of 8 = 4, so each shape needs 4 shaded squares.</a:t>
            </a:r>
            <a:endParaRPr lang="en-GB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ECC512C-E9A4-4093-92FB-8ED37E778745}"/>
              </a:ext>
            </a:extLst>
          </p:cNvPr>
          <p:cNvSpPr/>
          <p:nvPr/>
        </p:nvSpPr>
        <p:spPr>
          <a:xfrm>
            <a:off x="5800732" y="830633"/>
            <a:ext cx="3130540" cy="954107"/>
          </a:xfrm>
          <a:prstGeom prst="rect">
            <a:avLst/>
          </a:prstGeom>
          <a:solidFill>
            <a:srgbClr val="13BD8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6 possible answers.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find at least 3 different examples to the ones that are here?</a:t>
            </a:r>
          </a:p>
        </p:txBody>
      </p:sp>
    </p:spTree>
    <p:extLst>
      <p:ext uri="{BB962C8B-B14F-4D97-AF65-F5344CB8AC3E}">
        <p14:creationId xmlns:p14="http://schemas.microsoft.com/office/powerpoint/2010/main" val="212213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439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find half of the amount?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08A212-B09A-454A-AED3-4794F0C38102}"/>
              </a:ext>
            </a:extLst>
          </p:cNvPr>
          <p:cNvGrpSpPr/>
          <p:nvPr/>
        </p:nvGrpSpPr>
        <p:grpSpPr>
          <a:xfrm>
            <a:off x="3756874" y="2712336"/>
            <a:ext cx="1116877" cy="1850520"/>
            <a:chOff x="3336250" y="2666616"/>
            <a:chExt cx="1116877" cy="18505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93CD13C-0994-4829-8E61-E9914C46DEAC}"/>
                </a:ext>
              </a:extLst>
            </p:cNvPr>
            <p:cNvSpPr/>
            <p:nvPr/>
          </p:nvSpPr>
          <p:spPr>
            <a:xfrm>
              <a:off x="3336250" y="2666616"/>
              <a:ext cx="1116877" cy="1850520"/>
            </a:xfrm>
            <a:prstGeom prst="roundRect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2D928C-6F4A-4DC8-9300-76923C3DC378}"/>
                </a:ext>
              </a:extLst>
            </p:cNvPr>
            <p:cNvGrpSpPr/>
            <p:nvPr/>
          </p:nvGrpSpPr>
          <p:grpSpPr>
            <a:xfrm>
              <a:off x="3505788" y="2856174"/>
              <a:ext cx="757663" cy="257728"/>
              <a:chOff x="3505788" y="2856174"/>
              <a:chExt cx="757663" cy="25772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D785BD5-06CA-487A-B8E6-BEAB1CB3D965}"/>
                  </a:ext>
                </a:extLst>
              </p:cNvPr>
              <p:cNvSpPr/>
              <p:nvPr/>
            </p:nvSpPr>
            <p:spPr>
              <a:xfrm rot="13168989">
                <a:off x="3505788" y="2856175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79A2A51-FB0D-4F93-9376-C76A1D8FD6C1}"/>
                  </a:ext>
                </a:extLst>
              </p:cNvPr>
              <p:cNvSpPr/>
              <p:nvPr/>
            </p:nvSpPr>
            <p:spPr>
              <a:xfrm rot="13168989">
                <a:off x="4005724" y="2856174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F839B7-32DB-44F1-84A7-94317FC20320}"/>
                </a:ext>
              </a:extLst>
            </p:cNvPr>
            <p:cNvGrpSpPr/>
            <p:nvPr/>
          </p:nvGrpSpPr>
          <p:grpSpPr>
            <a:xfrm>
              <a:off x="3515856" y="4033121"/>
              <a:ext cx="757663" cy="257728"/>
              <a:chOff x="3505788" y="2856174"/>
              <a:chExt cx="757663" cy="25772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64518E5-64BB-464A-A342-5EB03386662F}"/>
                  </a:ext>
                </a:extLst>
              </p:cNvPr>
              <p:cNvSpPr/>
              <p:nvPr/>
            </p:nvSpPr>
            <p:spPr>
              <a:xfrm rot="13168989">
                <a:off x="3505788" y="2856175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999AF8-1DD3-42A3-BE8D-D5C4F4BB188A}"/>
                  </a:ext>
                </a:extLst>
              </p:cNvPr>
              <p:cNvSpPr/>
              <p:nvPr/>
            </p:nvSpPr>
            <p:spPr>
              <a:xfrm rot="13168989">
                <a:off x="4005724" y="2856174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458CD1D-6491-4D30-B079-ADD3241E10E0}"/>
                </a:ext>
              </a:extLst>
            </p:cNvPr>
            <p:cNvGrpSpPr/>
            <p:nvPr/>
          </p:nvGrpSpPr>
          <p:grpSpPr>
            <a:xfrm>
              <a:off x="3515856" y="3632629"/>
              <a:ext cx="757663" cy="257728"/>
              <a:chOff x="3505788" y="2856174"/>
              <a:chExt cx="757663" cy="25772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D1228E0-A92D-4790-8C0A-17C706CBDCFF}"/>
                  </a:ext>
                </a:extLst>
              </p:cNvPr>
              <p:cNvSpPr/>
              <p:nvPr/>
            </p:nvSpPr>
            <p:spPr>
              <a:xfrm rot="13168989">
                <a:off x="3505788" y="2856175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EA065BC-4072-47E1-97F8-459895BB14DD}"/>
                  </a:ext>
                </a:extLst>
              </p:cNvPr>
              <p:cNvSpPr/>
              <p:nvPr/>
            </p:nvSpPr>
            <p:spPr>
              <a:xfrm rot="13168989">
                <a:off x="4005724" y="2856174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18C5B07-B0FC-45CA-8C73-6D2042258CF1}"/>
                </a:ext>
              </a:extLst>
            </p:cNvPr>
            <p:cNvGrpSpPr/>
            <p:nvPr/>
          </p:nvGrpSpPr>
          <p:grpSpPr>
            <a:xfrm>
              <a:off x="3515856" y="3242502"/>
              <a:ext cx="757663" cy="257728"/>
              <a:chOff x="3505788" y="2856174"/>
              <a:chExt cx="757663" cy="25772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05A3051-99F2-4E1F-938D-23F82E194A85}"/>
                  </a:ext>
                </a:extLst>
              </p:cNvPr>
              <p:cNvSpPr/>
              <p:nvPr/>
            </p:nvSpPr>
            <p:spPr>
              <a:xfrm rot="13168989">
                <a:off x="3505788" y="2856175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AB46A4A-364E-48E7-BBAF-862DB719E684}"/>
                  </a:ext>
                </a:extLst>
              </p:cNvPr>
              <p:cNvSpPr/>
              <p:nvPr/>
            </p:nvSpPr>
            <p:spPr>
              <a:xfrm rot="13168989">
                <a:off x="4005724" y="2856174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7D55FE-12F8-4885-A008-A0EAF6BD5321}"/>
              </a:ext>
            </a:extLst>
          </p:cNvPr>
          <p:cNvSpPr/>
          <p:nvPr/>
        </p:nvSpPr>
        <p:spPr>
          <a:xfrm>
            <a:off x="2613006" y="4908542"/>
            <a:ext cx="42755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____ holes in the number tile.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of ___ is ___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68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439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find half of the amount?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08A212-B09A-454A-AED3-4794F0C38102}"/>
              </a:ext>
            </a:extLst>
          </p:cNvPr>
          <p:cNvGrpSpPr/>
          <p:nvPr/>
        </p:nvGrpSpPr>
        <p:grpSpPr>
          <a:xfrm>
            <a:off x="3756874" y="2712336"/>
            <a:ext cx="1116877" cy="1850520"/>
            <a:chOff x="3336250" y="2666616"/>
            <a:chExt cx="1116877" cy="18505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93CD13C-0994-4829-8E61-E9914C46DEAC}"/>
                </a:ext>
              </a:extLst>
            </p:cNvPr>
            <p:cNvSpPr/>
            <p:nvPr/>
          </p:nvSpPr>
          <p:spPr>
            <a:xfrm>
              <a:off x="3336250" y="2666616"/>
              <a:ext cx="1116877" cy="1850520"/>
            </a:xfrm>
            <a:prstGeom prst="roundRect">
              <a:avLst/>
            </a:prstGeom>
            <a:solidFill>
              <a:srgbClr val="0CC1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2D928C-6F4A-4DC8-9300-76923C3DC378}"/>
                </a:ext>
              </a:extLst>
            </p:cNvPr>
            <p:cNvGrpSpPr/>
            <p:nvPr/>
          </p:nvGrpSpPr>
          <p:grpSpPr>
            <a:xfrm>
              <a:off x="3505788" y="2856174"/>
              <a:ext cx="757663" cy="257728"/>
              <a:chOff x="3505788" y="2856174"/>
              <a:chExt cx="757663" cy="25772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D785BD5-06CA-487A-B8E6-BEAB1CB3D965}"/>
                  </a:ext>
                </a:extLst>
              </p:cNvPr>
              <p:cNvSpPr/>
              <p:nvPr/>
            </p:nvSpPr>
            <p:spPr>
              <a:xfrm rot="13168989">
                <a:off x="3505788" y="2856175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79A2A51-FB0D-4F93-9376-C76A1D8FD6C1}"/>
                  </a:ext>
                </a:extLst>
              </p:cNvPr>
              <p:cNvSpPr/>
              <p:nvPr/>
            </p:nvSpPr>
            <p:spPr>
              <a:xfrm rot="13168989">
                <a:off x="4005724" y="2856174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F839B7-32DB-44F1-84A7-94317FC20320}"/>
                </a:ext>
              </a:extLst>
            </p:cNvPr>
            <p:cNvGrpSpPr/>
            <p:nvPr/>
          </p:nvGrpSpPr>
          <p:grpSpPr>
            <a:xfrm>
              <a:off x="3515856" y="4033121"/>
              <a:ext cx="757663" cy="257728"/>
              <a:chOff x="3505788" y="2856174"/>
              <a:chExt cx="757663" cy="25772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64518E5-64BB-464A-A342-5EB03386662F}"/>
                  </a:ext>
                </a:extLst>
              </p:cNvPr>
              <p:cNvSpPr/>
              <p:nvPr/>
            </p:nvSpPr>
            <p:spPr>
              <a:xfrm rot="13168989">
                <a:off x="3505788" y="2856175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1999AF8-1DD3-42A3-BE8D-D5C4F4BB188A}"/>
                  </a:ext>
                </a:extLst>
              </p:cNvPr>
              <p:cNvSpPr/>
              <p:nvPr/>
            </p:nvSpPr>
            <p:spPr>
              <a:xfrm rot="13168989">
                <a:off x="4005724" y="2856174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458CD1D-6491-4D30-B079-ADD3241E10E0}"/>
                </a:ext>
              </a:extLst>
            </p:cNvPr>
            <p:cNvGrpSpPr/>
            <p:nvPr/>
          </p:nvGrpSpPr>
          <p:grpSpPr>
            <a:xfrm>
              <a:off x="3515856" y="3632629"/>
              <a:ext cx="757663" cy="257728"/>
              <a:chOff x="3505788" y="2856174"/>
              <a:chExt cx="757663" cy="25772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D1228E0-A92D-4790-8C0A-17C706CBDCFF}"/>
                  </a:ext>
                </a:extLst>
              </p:cNvPr>
              <p:cNvSpPr/>
              <p:nvPr/>
            </p:nvSpPr>
            <p:spPr>
              <a:xfrm rot="13168989">
                <a:off x="3505788" y="2856175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EA065BC-4072-47E1-97F8-459895BB14DD}"/>
                  </a:ext>
                </a:extLst>
              </p:cNvPr>
              <p:cNvSpPr/>
              <p:nvPr/>
            </p:nvSpPr>
            <p:spPr>
              <a:xfrm rot="13168989">
                <a:off x="4005724" y="2856174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18C5B07-B0FC-45CA-8C73-6D2042258CF1}"/>
                </a:ext>
              </a:extLst>
            </p:cNvPr>
            <p:cNvGrpSpPr/>
            <p:nvPr/>
          </p:nvGrpSpPr>
          <p:grpSpPr>
            <a:xfrm>
              <a:off x="3515856" y="3242502"/>
              <a:ext cx="757663" cy="257728"/>
              <a:chOff x="3505788" y="2856174"/>
              <a:chExt cx="757663" cy="25772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05A3051-99F2-4E1F-938D-23F82E194A85}"/>
                  </a:ext>
                </a:extLst>
              </p:cNvPr>
              <p:cNvSpPr/>
              <p:nvPr/>
            </p:nvSpPr>
            <p:spPr>
              <a:xfrm rot="13168989">
                <a:off x="3505788" y="2856175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AB46A4A-364E-48E7-BBAF-862DB719E684}"/>
                  </a:ext>
                </a:extLst>
              </p:cNvPr>
              <p:cNvSpPr/>
              <p:nvPr/>
            </p:nvSpPr>
            <p:spPr>
              <a:xfrm rot="13168989">
                <a:off x="4005724" y="2856174"/>
                <a:ext cx="257727" cy="2577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7D55FE-12F8-4885-A008-A0EAF6BD5321}"/>
              </a:ext>
            </a:extLst>
          </p:cNvPr>
          <p:cNvSpPr/>
          <p:nvPr/>
        </p:nvSpPr>
        <p:spPr>
          <a:xfrm>
            <a:off x="2613006" y="4908542"/>
            <a:ext cx="38908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holes in the number tile.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33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439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find half of the amount?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7D55FE-12F8-4885-A008-A0EAF6BD5321}"/>
              </a:ext>
            </a:extLst>
          </p:cNvPr>
          <p:cNvSpPr/>
          <p:nvPr/>
        </p:nvSpPr>
        <p:spPr>
          <a:xfrm>
            <a:off x="2613006" y="4908542"/>
            <a:ext cx="46730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____ counters in the tens frames.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of ___ is ___ .</a:t>
            </a:r>
            <a:endParaRPr lang="en-GB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DF31CAE-1B61-48F5-AA54-AF6FC38EE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05975"/>
              </p:ext>
            </p:extLst>
          </p:nvPr>
        </p:nvGraphicFramePr>
        <p:xfrm>
          <a:off x="887066" y="2950946"/>
          <a:ext cx="3017420" cy="132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484">
                  <a:extLst>
                    <a:ext uri="{9D8B030D-6E8A-4147-A177-3AD203B41FA5}">
                      <a16:colId xmlns:a16="http://schemas.microsoft.com/office/drawing/2014/main" val="3901461276"/>
                    </a:ext>
                  </a:extLst>
                </a:gridCol>
                <a:gridCol w="603484">
                  <a:extLst>
                    <a:ext uri="{9D8B030D-6E8A-4147-A177-3AD203B41FA5}">
                      <a16:colId xmlns:a16="http://schemas.microsoft.com/office/drawing/2014/main" val="2374691970"/>
                    </a:ext>
                  </a:extLst>
                </a:gridCol>
                <a:gridCol w="603484">
                  <a:extLst>
                    <a:ext uri="{9D8B030D-6E8A-4147-A177-3AD203B41FA5}">
                      <a16:colId xmlns:a16="http://schemas.microsoft.com/office/drawing/2014/main" val="302635536"/>
                    </a:ext>
                  </a:extLst>
                </a:gridCol>
                <a:gridCol w="603484">
                  <a:extLst>
                    <a:ext uri="{9D8B030D-6E8A-4147-A177-3AD203B41FA5}">
                      <a16:colId xmlns:a16="http://schemas.microsoft.com/office/drawing/2014/main" val="1972090414"/>
                    </a:ext>
                  </a:extLst>
                </a:gridCol>
                <a:gridCol w="603484">
                  <a:extLst>
                    <a:ext uri="{9D8B030D-6E8A-4147-A177-3AD203B41FA5}">
                      <a16:colId xmlns:a16="http://schemas.microsoft.com/office/drawing/2014/main" val="376549"/>
                    </a:ext>
                  </a:extLst>
                </a:gridCol>
              </a:tblGrid>
              <a:tr h="6649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43717"/>
                  </a:ext>
                </a:extLst>
              </a:tr>
              <a:tr h="66493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468377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32212D7A-FC95-402F-8309-06B08FC800C1}"/>
              </a:ext>
            </a:extLst>
          </p:cNvPr>
          <p:cNvSpPr/>
          <p:nvPr/>
        </p:nvSpPr>
        <p:spPr>
          <a:xfrm rot="5400000">
            <a:off x="958637" y="3050351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3D88707-72F2-4DAA-A1A2-C1D5309F124D}"/>
              </a:ext>
            </a:extLst>
          </p:cNvPr>
          <p:cNvSpPr/>
          <p:nvPr/>
        </p:nvSpPr>
        <p:spPr>
          <a:xfrm rot="5400000">
            <a:off x="1564133" y="3050351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60AB9A-4430-49E5-B1C1-E42B6773B459}"/>
              </a:ext>
            </a:extLst>
          </p:cNvPr>
          <p:cNvSpPr/>
          <p:nvPr/>
        </p:nvSpPr>
        <p:spPr>
          <a:xfrm rot="5400000">
            <a:off x="2163946" y="3050351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8FEC30-E038-474E-B4BF-202EE636A1DD}"/>
              </a:ext>
            </a:extLst>
          </p:cNvPr>
          <p:cNvSpPr/>
          <p:nvPr/>
        </p:nvSpPr>
        <p:spPr>
          <a:xfrm rot="5400000">
            <a:off x="2779869" y="3050351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8DAED1-FF91-4868-AD2C-136994769C6D}"/>
              </a:ext>
            </a:extLst>
          </p:cNvPr>
          <p:cNvSpPr/>
          <p:nvPr/>
        </p:nvSpPr>
        <p:spPr>
          <a:xfrm rot="5400000">
            <a:off x="2779869" y="3714983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BD25D1-1F00-49EE-9B0C-E7D07AEE1AA5}"/>
              </a:ext>
            </a:extLst>
          </p:cNvPr>
          <p:cNvSpPr/>
          <p:nvPr/>
        </p:nvSpPr>
        <p:spPr>
          <a:xfrm rot="5400000">
            <a:off x="3395098" y="3714984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FA9FE4-7943-4561-9DE3-794203E196D5}"/>
              </a:ext>
            </a:extLst>
          </p:cNvPr>
          <p:cNvSpPr/>
          <p:nvPr/>
        </p:nvSpPr>
        <p:spPr>
          <a:xfrm rot="5400000">
            <a:off x="3395098" y="3050351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D50634-7D46-4F1B-BC18-BC7773A8B698}"/>
              </a:ext>
            </a:extLst>
          </p:cNvPr>
          <p:cNvSpPr/>
          <p:nvPr/>
        </p:nvSpPr>
        <p:spPr>
          <a:xfrm rot="5400000">
            <a:off x="1564133" y="3714982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ACB2A2-AD3D-41BE-81B0-AF7B0D55EE1B}"/>
              </a:ext>
            </a:extLst>
          </p:cNvPr>
          <p:cNvSpPr/>
          <p:nvPr/>
        </p:nvSpPr>
        <p:spPr>
          <a:xfrm rot="5400000">
            <a:off x="2167859" y="3714982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99926E9-B9FB-4396-A4C5-645B642AFE82}"/>
              </a:ext>
            </a:extLst>
          </p:cNvPr>
          <p:cNvSpPr/>
          <p:nvPr/>
        </p:nvSpPr>
        <p:spPr>
          <a:xfrm rot="5400000">
            <a:off x="958637" y="3714982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A03A70-429A-444D-93C9-C828CE1D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219" y="2802828"/>
            <a:ext cx="3225393" cy="16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5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439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find half of the amount?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7D55FE-12F8-4885-A008-A0EAF6BD5321}"/>
              </a:ext>
            </a:extLst>
          </p:cNvPr>
          <p:cNvSpPr/>
          <p:nvPr/>
        </p:nvSpPr>
        <p:spPr>
          <a:xfrm>
            <a:off x="2613006" y="4908542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counters in the tens frames.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GB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DF31CAE-1B61-48F5-AA54-AF6FC38EEF2D}"/>
              </a:ext>
            </a:extLst>
          </p:cNvPr>
          <p:cNvGraphicFramePr>
            <a:graphicFrameLocks noGrp="1"/>
          </p:cNvGraphicFramePr>
          <p:nvPr/>
        </p:nvGraphicFramePr>
        <p:xfrm>
          <a:off x="887066" y="2950946"/>
          <a:ext cx="3017420" cy="132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484">
                  <a:extLst>
                    <a:ext uri="{9D8B030D-6E8A-4147-A177-3AD203B41FA5}">
                      <a16:colId xmlns:a16="http://schemas.microsoft.com/office/drawing/2014/main" val="3901461276"/>
                    </a:ext>
                  </a:extLst>
                </a:gridCol>
                <a:gridCol w="603484">
                  <a:extLst>
                    <a:ext uri="{9D8B030D-6E8A-4147-A177-3AD203B41FA5}">
                      <a16:colId xmlns:a16="http://schemas.microsoft.com/office/drawing/2014/main" val="2374691970"/>
                    </a:ext>
                  </a:extLst>
                </a:gridCol>
                <a:gridCol w="603484">
                  <a:extLst>
                    <a:ext uri="{9D8B030D-6E8A-4147-A177-3AD203B41FA5}">
                      <a16:colId xmlns:a16="http://schemas.microsoft.com/office/drawing/2014/main" val="302635536"/>
                    </a:ext>
                  </a:extLst>
                </a:gridCol>
                <a:gridCol w="603484">
                  <a:extLst>
                    <a:ext uri="{9D8B030D-6E8A-4147-A177-3AD203B41FA5}">
                      <a16:colId xmlns:a16="http://schemas.microsoft.com/office/drawing/2014/main" val="1972090414"/>
                    </a:ext>
                  </a:extLst>
                </a:gridCol>
                <a:gridCol w="603484">
                  <a:extLst>
                    <a:ext uri="{9D8B030D-6E8A-4147-A177-3AD203B41FA5}">
                      <a16:colId xmlns:a16="http://schemas.microsoft.com/office/drawing/2014/main" val="376549"/>
                    </a:ext>
                  </a:extLst>
                </a:gridCol>
              </a:tblGrid>
              <a:tr h="6649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43717"/>
                  </a:ext>
                </a:extLst>
              </a:tr>
              <a:tr h="66493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468377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32212D7A-FC95-402F-8309-06B08FC800C1}"/>
              </a:ext>
            </a:extLst>
          </p:cNvPr>
          <p:cNvSpPr/>
          <p:nvPr/>
        </p:nvSpPr>
        <p:spPr>
          <a:xfrm rot="5400000">
            <a:off x="958637" y="3050351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3D88707-72F2-4DAA-A1A2-C1D5309F124D}"/>
              </a:ext>
            </a:extLst>
          </p:cNvPr>
          <p:cNvSpPr/>
          <p:nvPr/>
        </p:nvSpPr>
        <p:spPr>
          <a:xfrm rot="5400000">
            <a:off x="1564133" y="3050351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60AB9A-4430-49E5-B1C1-E42B6773B459}"/>
              </a:ext>
            </a:extLst>
          </p:cNvPr>
          <p:cNvSpPr/>
          <p:nvPr/>
        </p:nvSpPr>
        <p:spPr>
          <a:xfrm rot="5400000">
            <a:off x="2163946" y="3050351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8FEC30-E038-474E-B4BF-202EE636A1DD}"/>
              </a:ext>
            </a:extLst>
          </p:cNvPr>
          <p:cNvSpPr/>
          <p:nvPr/>
        </p:nvSpPr>
        <p:spPr>
          <a:xfrm rot="5400000">
            <a:off x="2779869" y="3050351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8DAED1-FF91-4868-AD2C-136994769C6D}"/>
              </a:ext>
            </a:extLst>
          </p:cNvPr>
          <p:cNvSpPr/>
          <p:nvPr/>
        </p:nvSpPr>
        <p:spPr>
          <a:xfrm rot="5400000">
            <a:off x="2779869" y="3714983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BD25D1-1F00-49EE-9B0C-E7D07AEE1AA5}"/>
              </a:ext>
            </a:extLst>
          </p:cNvPr>
          <p:cNvSpPr/>
          <p:nvPr/>
        </p:nvSpPr>
        <p:spPr>
          <a:xfrm rot="5400000">
            <a:off x="3395098" y="3714984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FA9FE4-7943-4561-9DE3-794203E196D5}"/>
              </a:ext>
            </a:extLst>
          </p:cNvPr>
          <p:cNvSpPr/>
          <p:nvPr/>
        </p:nvSpPr>
        <p:spPr>
          <a:xfrm rot="5400000">
            <a:off x="3395098" y="3050351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D50634-7D46-4F1B-BC18-BC7773A8B698}"/>
              </a:ext>
            </a:extLst>
          </p:cNvPr>
          <p:cNvSpPr/>
          <p:nvPr/>
        </p:nvSpPr>
        <p:spPr>
          <a:xfrm rot="5400000">
            <a:off x="1564133" y="3714982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ACB2A2-AD3D-41BE-81B0-AF7B0D55EE1B}"/>
              </a:ext>
            </a:extLst>
          </p:cNvPr>
          <p:cNvSpPr/>
          <p:nvPr/>
        </p:nvSpPr>
        <p:spPr>
          <a:xfrm rot="5400000">
            <a:off x="2167859" y="3714982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99926E9-B9FB-4396-A4C5-645B642AFE82}"/>
              </a:ext>
            </a:extLst>
          </p:cNvPr>
          <p:cNvSpPr/>
          <p:nvPr/>
        </p:nvSpPr>
        <p:spPr>
          <a:xfrm rot="5400000">
            <a:off x="958637" y="3714982"/>
            <a:ext cx="463660" cy="47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A03A70-429A-444D-93C9-C828CE1D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219" y="2802828"/>
            <a:ext cx="3225393" cy="16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2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0">
            <a:extLst>
              <a:ext uri="{FF2B5EF4-FFF2-40B4-BE49-F238E27FC236}">
                <a16:creationId xmlns:a16="http://schemas.microsoft.com/office/drawing/2014/main" id="{9810939B-DABB-481C-968C-5B4E0D972B80}"/>
              </a:ext>
            </a:extLst>
          </p:cNvPr>
          <p:cNvSpPr txBox="1"/>
          <p:nvPr/>
        </p:nvSpPr>
        <p:spPr>
          <a:xfrm>
            <a:off x="194569" y="1262971"/>
            <a:ext cx="1407758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2: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3B8A72-D2A8-4AE9-9FD7-1578F62691B4}"/>
              </a:ext>
            </a:extLst>
          </p:cNvPr>
          <p:cNvGrpSpPr/>
          <p:nvPr/>
        </p:nvGrpSpPr>
        <p:grpSpPr>
          <a:xfrm>
            <a:off x="194569" y="2949565"/>
            <a:ext cx="1271799" cy="1121306"/>
            <a:chOff x="1645137" y="3728543"/>
            <a:chExt cx="1662735" cy="12858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5371A7-5795-4610-AFAC-A576A1D79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5137" y="3728543"/>
              <a:ext cx="1562100" cy="1285875"/>
            </a:xfrm>
            <a:prstGeom prst="rect">
              <a:avLst/>
            </a:prstGeom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093983F-BE94-4BFB-B784-94A2A9A8E63C}"/>
                </a:ext>
              </a:extLst>
            </p:cNvPr>
            <p:cNvSpPr/>
            <p:nvPr/>
          </p:nvSpPr>
          <p:spPr>
            <a:xfrm rot="6212330">
              <a:off x="2786615" y="3932616"/>
              <a:ext cx="569235" cy="47327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D35F9AB-D375-4A3E-A4DC-F374E367D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515" y="3050205"/>
            <a:ext cx="1018059" cy="10180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8EFCB6-B897-43FB-BE84-A8AF1FBE4DF6}"/>
              </a:ext>
            </a:extLst>
          </p:cNvPr>
          <p:cNvSpPr txBox="1"/>
          <p:nvPr/>
        </p:nvSpPr>
        <p:spPr>
          <a:xfrm>
            <a:off x="320040" y="1668018"/>
            <a:ext cx="841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Darcey and Jenson have some mini-cookies.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they are friends, they decide to share them equally.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mini-cookies will each child get? How did you work this out?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DFF369-0D86-4268-B2C7-419467181352}"/>
              </a:ext>
            </a:extLst>
          </p:cNvPr>
          <p:cNvGrpSpPr/>
          <p:nvPr/>
        </p:nvGrpSpPr>
        <p:grpSpPr>
          <a:xfrm>
            <a:off x="339106" y="4239221"/>
            <a:ext cx="2245114" cy="467390"/>
            <a:chOff x="339106" y="4239221"/>
            <a:chExt cx="2245114" cy="4673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9D1A13-F7BE-4A9A-83AE-E572CDFC6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06" y="4239221"/>
              <a:ext cx="452875" cy="4538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B158F07-D431-4705-9712-49C4FF801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519" y="4252729"/>
              <a:ext cx="452875" cy="45388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41A0D2-406C-4A17-B28A-4CD6C5EBC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3932" y="4239221"/>
              <a:ext cx="452875" cy="45388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F9B3A7B-B316-4C83-A010-C1F77815E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1345" y="4252729"/>
              <a:ext cx="452875" cy="45388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FA01A9-1F91-453D-9C27-0D42A3AC4283}"/>
              </a:ext>
            </a:extLst>
          </p:cNvPr>
          <p:cNvGrpSpPr/>
          <p:nvPr/>
        </p:nvGrpSpPr>
        <p:grpSpPr>
          <a:xfrm>
            <a:off x="565543" y="4861453"/>
            <a:ext cx="1647701" cy="467390"/>
            <a:chOff x="339106" y="4239221"/>
            <a:chExt cx="1647701" cy="4673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BFCA57-E2C0-4CC2-813A-A80CF85F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06" y="4239221"/>
              <a:ext cx="452875" cy="45388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BC4FCF8-1C3A-477B-A3C9-029E612EC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519" y="4252729"/>
              <a:ext cx="452875" cy="45388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B339D0-A821-4CE5-9E3A-DFF337EB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3932" y="4239221"/>
              <a:ext cx="452875" cy="45388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63A752-EBB8-42E0-9049-A17D7AF9E783}"/>
              </a:ext>
            </a:extLst>
          </p:cNvPr>
          <p:cNvGrpSpPr/>
          <p:nvPr/>
        </p:nvGrpSpPr>
        <p:grpSpPr>
          <a:xfrm>
            <a:off x="6325378" y="4245975"/>
            <a:ext cx="2245114" cy="467390"/>
            <a:chOff x="339106" y="4239221"/>
            <a:chExt cx="2245114" cy="46739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2E4974-08D7-4C34-A093-EF97B8A4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06" y="4239221"/>
              <a:ext cx="452875" cy="45388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2E1DD93-5780-4214-8CE9-8DFF8B873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519" y="4252729"/>
              <a:ext cx="452875" cy="45388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FE5CD19-5B5B-4D4A-8144-52D6EF16E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3932" y="4239221"/>
              <a:ext cx="452875" cy="45388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74389-75AC-419D-9146-DFF468264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1345" y="4252729"/>
              <a:ext cx="452875" cy="45388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A6EFC8-E8B1-4A23-9EE7-0EDDA617C35E}"/>
              </a:ext>
            </a:extLst>
          </p:cNvPr>
          <p:cNvGrpSpPr/>
          <p:nvPr/>
        </p:nvGrpSpPr>
        <p:grpSpPr>
          <a:xfrm>
            <a:off x="6095398" y="4847945"/>
            <a:ext cx="2245114" cy="467390"/>
            <a:chOff x="339106" y="4239221"/>
            <a:chExt cx="2245114" cy="46739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74325A6-4BA6-4F7F-890E-64444E214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06" y="4239221"/>
              <a:ext cx="452875" cy="45388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DCA9423-3894-4BE7-88D0-EB5799BA8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519" y="4252729"/>
              <a:ext cx="452875" cy="45388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1501860-5DBD-4470-A271-EBE3978EE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3932" y="4239221"/>
              <a:ext cx="452875" cy="45388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4BFF331-72A9-4817-A707-B1C36C99E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1345" y="4252729"/>
              <a:ext cx="452875" cy="45388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2F1EC1D-DDEA-4325-B89D-4376EFD7A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050" y="4876050"/>
            <a:ext cx="452875" cy="45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0">
            <a:extLst>
              <a:ext uri="{FF2B5EF4-FFF2-40B4-BE49-F238E27FC236}">
                <a16:creationId xmlns:a16="http://schemas.microsoft.com/office/drawing/2014/main" id="{9810939B-DABB-481C-968C-5B4E0D972B80}"/>
              </a:ext>
            </a:extLst>
          </p:cNvPr>
          <p:cNvSpPr txBox="1"/>
          <p:nvPr/>
        </p:nvSpPr>
        <p:spPr>
          <a:xfrm>
            <a:off x="194569" y="1262971"/>
            <a:ext cx="1407758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2: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3B8A72-D2A8-4AE9-9FD7-1578F62691B4}"/>
              </a:ext>
            </a:extLst>
          </p:cNvPr>
          <p:cNvGrpSpPr/>
          <p:nvPr/>
        </p:nvGrpSpPr>
        <p:grpSpPr>
          <a:xfrm>
            <a:off x="194569" y="2949565"/>
            <a:ext cx="1271799" cy="1121306"/>
            <a:chOff x="1645137" y="3728543"/>
            <a:chExt cx="1662735" cy="12858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5371A7-5795-4610-AFAC-A576A1D79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5137" y="3728543"/>
              <a:ext cx="1562100" cy="1285875"/>
            </a:xfrm>
            <a:prstGeom prst="rect">
              <a:avLst/>
            </a:prstGeom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093983F-BE94-4BFB-B784-94A2A9A8E63C}"/>
                </a:ext>
              </a:extLst>
            </p:cNvPr>
            <p:cNvSpPr/>
            <p:nvPr/>
          </p:nvSpPr>
          <p:spPr>
            <a:xfrm rot="6212330">
              <a:off x="2786615" y="3932616"/>
              <a:ext cx="569235" cy="47327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D35F9AB-D375-4A3E-A4DC-F374E367D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515" y="3050205"/>
            <a:ext cx="1018059" cy="10180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8EFCB6-B897-43FB-BE84-A8AF1FBE4DF6}"/>
              </a:ext>
            </a:extLst>
          </p:cNvPr>
          <p:cNvSpPr txBox="1"/>
          <p:nvPr/>
        </p:nvSpPr>
        <p:spPr>
          <a:xfrm>
            <a:off x="320040" y="1668018"/>
            <a:ext cx="841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Darcey and Jenson have some mini-cookies.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they are friends, they decide to share them equally.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mini-cookies will each child get? How did you work this out?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DFF369-0D86-4268-B2C7-419467181352}"/>
              </a:ext>
            </a:extLst>
          </p:cNvPr>
          <p:cNvGrpSpPr/>
          <p:nvPr/>
        </p:nvGrpSpPr>
        <p:grpSpPr>
          <a:xfrm>
            <a:off x="339106" y="4239221"/>
            <a:ext cx="2245114" cy="467390"/>
            <a:chOff x="339106" y="4239221"/>
            <a:chExt cx="2245114" cy="4673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9D1A13-F7BE-4A9A-83AE-E572CDFC6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06" y="4239221"/>
              <a:ext cx="452875" cy="4538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B158F07-D431-4705-9712-49C4FF801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519" y="4252729"/>
              <a:ext cx="452875" cy="45388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41A0D2-406C-4A17-B28A-4CD6C5EBC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3932" y="4239221"/>
              <a:ext cx="452875" cy="45388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F9B3A7B-B316-4C83-A010-C1F77815E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1345" y="4252729"/>
              <a:ext cx="452875" cy="45388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FA01A9-1F91-453D-9C27-0D42A3AC4283}"/>
              </a:ext>
            </a:extLst>
          </p:cNvPr>
          <p:cNvGrpSpPr/>
          <p:nvPr/>
        </p:nvGrpSpPr>
        <p:grpSpPr>
          <a:xfrm>
            <a:off x="565543" y="4861453"/>
            <a:ext cx="1647701" cy="467390"/>
            <a:chOff x="339106" y="4239221"/>
            <a:chExt cx="1647701" cy="4673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BFCA57-E2C0-4CC2-813A-A80CF85F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06" y="4239221"/>
              <a:ext cx="452875" cy="45388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BC4FCF8-1C3A-477B-A3C9-029E612EC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519" y="4252729"/>
              <a:ext cx="452875" cy="45388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B339D0-A821-4CE5-9E3A-DFF337EB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3932" y="4239221"/>
              <a:ext cx="452875" cy="45388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63A752-EBB8-42E0-9049-A17D7AF9E783}"/>
              </a:ext>
            </a:extLst>
          </p:cNvPr>
          <p:cNvGrpSpPr/>
          <p:nvPr/>
        </p:nvGrpSpPr>
        <p:grpSpPr>
          <a:xfrm>
            <a:off x="6325378" y="4245975"/>
            <a:ext cx="2245114" cy="467390"/>
            <a:chOff x="339106" y="4239221"/>
            <a:chExt cx="2245114" cy="46739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2E4974-08D7-4C34-A093-EF97B8A4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06" y="4239221"/>
              <a:ext cx="452875" cy="45388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2E1DD93-5780-4214-8CE9-8DFF8B873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519" y="4252729"/>
              <a:ext cx="452875" cy="45388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FE5CD19-5B5B-4D4A-8144-52D6EF16E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3932" y="4239221"/>
              <a:ext cx="452875" cy="45388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74389-75AC-419D-9146-DFF468264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1345" y="4252729"/>
              <a:ext cx="452875" cy="45388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A6EFC8-E8B1-4A23-9EE7-0EDDA617C35E}"/>
              </a:ext>
            </a:extLst>
          </p:cNvPr>
          <p:cNvGrpSpPr/>
          <p:nvPr/>
        </p:nvGrpSpPr>
        <p:grpSpPr>
          <a:xfrm>
            <a:off x="6095398" y="4847945"/>
            <a:ext cx="2245114" cy="467390"/>
            <a:chOff x="339106" y="4239221"/>
            <a:chExt cx="2245114" cy="46739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74325A6-4BA6-4F7F-890E-64444E214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06" y="4239221"/>
              <a:ext cx="452875" cy="45388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DCA9423-3894-4BE7-88D0-EB5799BA8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519" y="4252729"/>
              <a:ext cx="452875" cy="45388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1501860-5DBD-4470-A271-EBE3978EE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3932" y="4239221"/>
              <a:ext cx="452875" cy="45388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4BFF331-72A9-4817-A707-B1C36C99E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1345" y="4252729"/>
              <a:ext cx="452875" cy="45388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2F1EC1D-DDEA-4325-B89D-4376EFD7A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050" y="4876050"/>
            <a:ext cx="452875" cy="4538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345360-8852-478F-8D0B-4982358436C2}"/>
              </a:ext>
            </a:extLst>
          </p:cNvPr>
          <p:cNvSpPr/>
          <p:nvPr/>
        </p:nvSpPr>
        <p:spPr>
          <a:xfrm>
            <a:off x="1159299" y="364267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Darcey has 7 mini-cookies.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9FC97C-29B2-487D-9F55-F85FA7761D73}"/>
              </a:ext>
            </a:extLst>
          </p:cNvPr>
          <p:cNvSpPr/>
          <p:nvPr/>
        </p:nvSpPr>
        <p:spPr>
          <a:xfrm>
            <a:off x="3952284" y="3147570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Jenson has 9 mini-cookies.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0F1F7D-1626-48AC-8955-8032786AD089}"/>
              </a:ext>
            </a:extLst>
          </p:cNvPr>
          <p:cNvSpPr/>
          <p:nvPr/>
        </p:nvSpPr>
        <p:spPr>
          <a:xfrm>
            <a:off x="2608002" y="5136869"/>
            <a:ext cx="62376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+ 7 = 16.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16 = 8.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means that both children will get 8 mini-cookies each.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913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425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find half of the ducks?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097CE-5BCF-481B-AF81-5EFE3333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0785" y="2638624"/>
            <a:ext cx="946126" cy="790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01D405-A9E7-44EF-8C87-4D3A92B65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34801" y="2548236"/>
            <a:ext cx="946126" cy="790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A31EA-F4A0-4915-A00E-68AA5A2F8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75321" y="4043621"/>
            <a:ext cx="946126" cy="790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CFADC1-0316-4EB5-801D-862857B1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27337" y="1897016"/>
            <a:ext cx="946126" cy="790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89E02A-F39A-4D20-BA51-C0621EF2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02297" y="2943424"/>
            <a:ext cx="946126" cy="790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7E4438-FF5D-416B-A360-46553F02A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3808" y="4170609"/>
            <a:ext cx="946126" cy="790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526EE4-F481-4BB1-B0A8-BA59011EC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85699" y="4170609"/>
            <a:ext cx="946126" cy="790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955898-E27A-4F34-B316-3A439C2A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34840" y="3033812"/>
            <a:ext cx="946126" cy="7903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68AC37-D251-4A3A-98FE-0620C45AD0C3}"/>
              </a:ext>
            </a:extLst>
          </p:cNvPr>
          <p:cNvSpPr/>
          <p:nvPr/>
        </p:nvSpPr>
        <p:spPr>
          <a:xfrm>
            <a:off x="2203782" y="5217017"/>
            <a:ext cx="3211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____ plastic ducks.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of ___ is ___ .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A5201F-90EF-4024-B972-32A8C02FE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31825" y="1106640"/>
            <a:ext cx="946126" cy="790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112451-7EAC-4C64-AAAE-261F269BE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31641" y="4426641"/>
            <a:ext cx="946126" cy="79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425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find half of the ducks?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097CE-5BCF-481B-AF81-5EFE3333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0785" y="2638624"/>
            <a:ext cx="946126" cy="790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01D405-A9E7-44EF-8C87-4D3A92B65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34801" y="2548236"/>
            <a:ext cx="946126" cy="790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A31EA-F4A0-4915-A00E-68AA5A2F8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75321" y="4043621"/>
            <a:ext cx="946126" cy="790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CFADC1-0316-4EB5-801D-862857B1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27337" y="1897016"/>
            <a:ext cx="946126" cy="790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89E02A-F39A-4D20-BA51-C0621EF2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02297" y="2943424"/>
            <a:ext cx="946126" cy="790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7E4438-FF5D-416B-A360-46553F02A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3808" y="4170609"/>
            <a:ext cx="946126" cy="790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526EE4-F481-4BB1-B0A8-BA59011EC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85699" y="4170609"/>
            <a:ext cx="946126" cy="790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955898-E27A-4F34-B316-3A439C2A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34840" y="3033812"/>
            <a:ext cx="946126" cy="7903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68AC37-D251-4A3A-98FE-0620C45AD0C3}"/>
              </a:ext>
            </a:extLst>
          </p:cNvPr>
          <p:cNvSpPr/>
          <p:nvPr/>
        </p:nvSpPr>
        <p:spPr>
          <a:xfrm>
            <a:off x="2203782" y="5217017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plastic ducks.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A5201F-90EF-4024-B972-32A8C02FE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31825" y="1106640"/>
            <a:ext cx="946126" cy="790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112451-7EAC-4C64-AAAE-261F269BE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31641" y="4426641"/>
            <a:ext cx="946126" cy="79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8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425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find half of the horses?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68AC37-D251-4A3A-98FE-0620C45AD0C3}"/>
              </a:ext>
            </a:extLst>
          </p:cNvPr>
          <p:cNvSpPr/>
          <p:nvPr/>
        </p:nvSpPr>
        <p:spPr>
          <a:xfrm>
            <a:off x="2203782" y="5217017"/>
            <a:ext cx="2582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____ horses.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of ___ is ___ 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9744D-1915-49B6-AF35-1DB7ED8A0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883487"/>
            <a:ext cx="1205739" cy="12057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18E63D-9D6F-40FD-8AC0-0EE2C8C5B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440" y="3308081"/>
            <a:ext cx="1205739" cy="12057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9B7B06-C157-4958-A440-EAB4CCF15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144" y="2532455"/>
            <a:ext cx="1205739" cy="12057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DB16DD-A832-47DD-A5F2-079B61717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82" y="1741311"/>
            <a:ext cx="1205739" cy="12057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9602E9-EA13-4652-BC54-D45314EA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046" y="2543848"/>
            <a:ext cx="1205739" cy="12057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EC6D8B-8D70-4A40-A13C-3EF059595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89" y="3604716"/>
            <a:ext cx="1205739" cy="12057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A90602-B993-4E5D-8A23-DDD06568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92" y="2518118"/>
            <a:ext cx="1205739" cy="12057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861B20-3950-4C4E-927E-D4FBAC93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207586"/>
            <a:ext cx="1205739" cy="12057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54DEA7-8AED-484B-87F2-ABF87C5BD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004" y="3835939"/>
            <a:ext cx="1205739" cy="12057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4E3760-624B-4BD7-B23D-34EB4057E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74" y="4207585"/>
            <a:ext cx="1205739" cy="12057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3ED0E3-8A81-466E-A2E1-BFAE7636C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12" y="585417"/>
            <a:ext cx="1205739" cy="12057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83C079-4D63-4124-8C35-FD424FC1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651" y="5075812"/>
            <a:ext cx="1205739" cy="12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56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425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find half of the horses?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68AC37-D251-4A3A-98FE-0620C45AD0C3}"/>
              </a:ext>
            </a:extLst>
          </p:cNvPr>
          <p:cNvSpPr/>
          <p:nvPr/>
        </p:nvSpPr>
        <p:spPr>
          <a:xfrm>
            <a:off x="2203782" y="5217017"/>
            <a:ext cx="2326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horses.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9744D-1915-49B6-AF35-1DB7ED8A0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883487"/>
            <a:ext cx="1205739" cy="12057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18E63D-9D6F-40FD-8AC0-0EE2C8C5B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440" y="3308081"/>
            <a:ext cx="1205739" cy="12057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9B7B06-C157-4958-A440-EAB4CCF15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144" y="2532455"/>
            <a:ext cx="1205739" cy="12057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DB16DD-A832-47DD-A5F2-079B61717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82" y="1741311"/>
            <a:ext cx="1205739" cy="12057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9602E9-EA13-4652-BC54-D45314EA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046" y="2543848"/>
            <a:ext cx="1205739" cy="12057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EC6D8B-8D70-4A40-A13C-3EF059595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89" y="3604716"/>
            <a:ext cx="1205739" cy="12057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A90602-B993-4E5D-8A23-DDD06568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92" y="2518118"/>
            <a:ext cx="1205739" cy="12057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861B20-3950-4C4E-927E-D4FBAC93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207586"/>
            <a:ext cx="1205739" cy="12057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54DEA7-8AED-484B-87F2-ABF87C5BD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004" y="3835939"/>
            <a:ext cx="1205739" cy="12057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4E3760-624B-4BD7-B23D-34EB4057E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74" y="4207585"/>
            <a:ext cx="1205739" cy="12057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3ED0E3-8A81-466E-A2E1-BFAE7636C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12" y="585417"/>
            <a:ext cx="1205739" cy="12057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83C079-4D63-4124-8C35-FD424FC1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651" y="5075812"/>
            <a:ext cx="1205739" cy="12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59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425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find half of the cows?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68AC37-D251-4A3A-98FE-0620C45AD0C3}"/>
              </a:ext>
            </a:extLst>
          </p:cNvPr>
          <p:cNvSpPr/>
          <p:nvPr/>
        </p:nvSpPr>
        <p:spPr>
          <a:xfrm>
            <a:off x="2203782" y="5217017"/>
            <a:ext cx="2416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____ cows.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of ___ is ___ .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4CA02-F08C-4090-B265-86017CF1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2880486"/>
            <a:ext cx="1174051" cy="8512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CC3C5A-5B37-4196-B4AB-D54F19A8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525" y="1025033"/>
            <a:ext cx="1174051" cy="8512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0C653A-DA85-45BD-93C9-4CE4FBFFB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405" y="1422240"/>
            <a:ext cx="1174051" cy="8512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08C45C-ADA8-4FEF-9B0C-2D1579F33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349" y="3133470"/>
            <a:ext cx="1174051" cy="8512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23EBF5-9F12-4CE2-8EAC-64E4B7C4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71" y="2523718"/>
            <a:ext cx="1174051" cy="8512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D1F39C8-4917-46FF-B235-79A1B0648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773" y="3133470"/>
            <a:ext cx="1174051" cy="8512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4C9EE4-5393-40F3-B9B3-2FC299CB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2" y="4334324"/>
            <a:ext cx="1174051" cy="8512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F1EF03F-70AE-4AB6-BCDC-2E945CEA8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01" y="2521645"/>
            <a:ext cx="1174051" cy="8512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40114A-5845-4152-8A9F-0CECF9E80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237" y="4093590"/>
            <a:ext cx="1174051" cy="8512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53788FC-770F-4D48-8E8C-6889A2AC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770" y="4610346"/>
            <a:ext cx="1174051" cy="8512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AE38DC-DF83-4B6A-8CAD-8BC3872BA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86" y="3756027"/>
            <a:ext cx="1174051" cy="8512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2F52C92-95CF-4BCA-80BC-33B4F07F0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70" y="5454061"/>
            <a:ext cx="1174051" cy="8512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C33EFD1-921A-4673-BCF2-818D590BE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534" y="990103"/>
            <a:ext cx="1174051" cy="8512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D668128-EBB3-4E6D-BC02-72547BB42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0" y="5373637"/>
            <a:ext cx="1174051" cy="8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18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425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find half of the cows?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68AC37-D251-4A3A-98FE-0620C45AD0C3}"/>
              </a:ext>
            </a:extLst>
          </p:cNvPr>
          <p:cNvSpPr/>
          <p:nvPr/>
        </p:nvSpPr>
        <p:spPr>
          <a:xfrm>
            <a:off x="2203782" y="5217017"/>
            <a:ext cx="2159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cows.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4CA02-F08C-4090-B265-86017CF1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2880486"/>
            <a:ext cx="1174051" cy="8512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CC3C5A-5B37-4196-B4AB-D54F19A8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525" y="1025033"/>
            <a:ext cx="1174051" cy="8512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0C653A-DA85-45BD-93C9-4CE4FBFFB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405" y="1422240"/>
            <a:ext cx="1174051" cy="8512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08C45C-ADA8-4FEF-9B0C-2D1579F33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349" y="3133470"/>
            <a:ext cx="1174051" cy="8512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23EBF5-9F12-4CE2-8EAC-64E4B7C4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71" y="2523718"/>
            <a:ext cx="1174051" cy="8512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D1F39C8-4917-46FF-B235-79A1B0648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773" y="3133470"/>
            <a:ext cx="1174051" cy="8512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4C9EE4-5393-40F3-B9B3-2FC299CB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2" y="4334324"/>
            <a:ext cx="1174051" cy="8512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F1EF03F-70AE-4AB6-BCDC-2E945CEA8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01" y="2521645"/>
            <a:ext cx="1174051" cy="8512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40114A-5845-4152-8A9F-0CECF9E80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237" y="4093590"/>
            <a:ext cx="1174051" cy="8512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53788FC-770F-4D48-8E8C-6889A2AC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770" y="4610346"/>
            <a:ext cx="1174051" cy="8512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AE38DC-DF83-4B6A-8CAD-8BC3872BA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86" y="3756027"/>
            <a:ext cx="1174051" cy="8512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2F52C92-95CF-4BCA-80BC-33B4F07F0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70" y="5454061"/>
            <a:ext cx="1174051" cy="8512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C33EFD1-921A-4673-BCF2-818D590BE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534" y="990103"/>
            <a:ext cx="1174051" cy="8512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D668128-EBB3-4E6D-BC02-72547BB42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0" y="5373637"/>
            <a:ext cx="1174051" cy="8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52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0">
            <a:extLst>
              <a:ext uri="{FF2B5EF4-FFF2-40B4-BE49-F238E27FC236}">
                <a16:creationId xmlns:a16="http://schemas.microsoft.com/office/drawing/2014/main" id="{55CAD376-BAFE-4F95-9C3E-6B266A89ABA5}"/>
              </a:ext>
            </a:extLst>
          </p:cNvPr>
          <p:cNvSpPr txBox="1"/>
          <p:nvPr/>
        </p:nvSpPr>
        <p:spPr>
          <a:xfrm>
            <a:off x="194569" y="1262971"/>
            <a:ext cx="2231618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86A5B-D4E2-456A-80BB-8E80998E3426}"/>
              </a:ext>
            </a:extLst>
          </p:cNvPr>
          <p:cNvSpPr/>
          <p:nvPr/>
        </p:nvSpPr>
        <p:spPr>
          <a:xfrm>
            <a:off x="194567" y="1668018"/>
            <a:ext cx="7997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the images in the hoops to match the stem sentences?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fill in the gaps in the stem sentences?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know that you are right?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720FE9-BC3F-49CE-9873-75A94947CE22}"/>
              </a:ext>
            </a:extLst>
          </p:cNvPr>
          <p:cNvSpPr/>
          <p:nvPr/>
        </p:nvSpPr>
        <p:spPr>
          <a:xfrm rot="1005753">
            <a:off x="175437" y="2706295"/>
            <a:ext cx="3129847" cy="3120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05E163-5B01-4B41-BF65-A2BF39A74BFD}"/>
              </a:ext>
            </a:extLst>
          </p:cNvPr>
          <p:cNvSpPr/>
          <p:nvPr/>
        </p:nvSpPr>
        <p:spPr>
          <a:xfrm>
            <a:off x="5712636" y="2706294"/>
            <a:ext cx="3129847" cy="3120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86417-4F3F-4E72-8631-D5947056313D}"/>
              </a:ext>
            </a:extLst>
          </p:cNvPr>
          <p:cNvSpPr/>
          <p:nvPr/>
        </p:nvSpPr>
        <p:spPr>
          <a:xfrm>
            <a:off x="3431365" y="4071967"/>
            <a:ext cx="22493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____ fish.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of ___ is 9.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478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0">
            <a:extLst>
              <a:ext uri="{FF2B5EF4-FFF2-40B4-BE49-F238E27FC236}">
                <a16:creationId xmlns:a16="http://schemas.microsoft.com/office/drawing/2014/main" id="{55CAD376-BAFE-4F95-9C3E-6B266A89ABA5}"/>
              </a:ext>
            </a:extLst>
          </p:cNvPr>
          <p:cNvSpPr txBox="1"/>
          <p:nvPr/>
        </p:nvSpPr>
        <p:spPr>
          <a:xfrm>
            <a:off x="194569" y="1262971"/>
            <a:ext cx="2231618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86A5B-D4E2-456A-80BB-8E80998E3426}"/>
              </a:ext>
            </a:extLst>
          </p:cNvPr>
          <p:cNvSpPr/>
          <p:nvPr/>
        </p:nvSpPr>
        <p:spPr>
          <a:xfrm>
            <a:off x="194567" y="1668018"/>
            <a:ext cx="7997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the images in the hoops to match the stem sentences?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fill in the gaps in the stem sentences?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know that you are right?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86417-4F3F-4E72-8631-D5947056313D}"/>
              </a:ext>
            </a:extLst>
          </p:cNvPr>
          <p:cNvSpPr/>
          <p:nvPr/>
        </p:nvSpPr>
        <p:spPr>
          <a:xfrm>
            <a:off x="3431365" y="4071967"/>
            <a:ext cx="19928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fish.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9.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5E01D7-4728-4F63-91A3-F32BE15703E5}"/>
              </a:ext>
            </a:extLst>
          </p:cNvPr>
          <p:cNvGrpSpPr/>
          <p:nvPr/>
        </p:nvGrpSpPr>
        <p:grpSpPr>
          <a:xfrm>
            <a:off x="175437" y="2706294"/>
            <a:ext cx="3129847" cy="3200888"/>
            <a:chOff x="175437" y="2706294"/>
            <a:chExt cx="3129847" cy="320088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0720FE9-BC3F-49CE-9873-75A94947CE22}"/>
                </a:ext>
              </a:extLst>
            </p:cNvPr>
            <p:cNvSpPr/>
            <p:nvPr/>
          </p:nvSpPr>
          <p:spPr>
            <a:xfrm rot="1005753">
              <a:off x="175437" y="2706295"/>
              <a:ext cx="3129847" cy="3120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Graphic 6" descr="Fish">
              <a:extLst>
                <a:ext uri="{FF2B5EF4-FFF2-40B4-BE49-F238E27FC236}">
                  <a16:creationId xmlns:a16="http://schemas.microsoft.com/office/drawing/2014/main" id="{58D5A15A-C0C6-4333-B617-918CE2DF6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83160" y="2706294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Fish">
              <a:extLst>
                <a:ext uri="{FF2B5EF4-FFF2-40B4-BE49-F238E27FC236}">
                  <a16:creationId xmlns:a16="http://schemas.microsoft.com/office/drawing/2014/main" id="{A9628A89-5D5C-4254-B49A-A93E6715E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23934" y="3218144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Fish">
              <a:extLst>
                <a:ext uri="{FF2B5EF4-FFF2-40B4-BE49-F238E27FC236}">
                  <a16:creationId xmlns:a16="http://schemas.microsoft.com/office/drawing/2014/main" id="{84D47E51-B16B-4166-9C8F-19A9F54CC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356" y="3315894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Fish">
              <a:extLst>
                <a:ext uri="{FF2B5EF4-FFF2-40B4-BE49-F238E27FC236}">
                  <a16:creationId xmlns:a16="http://schemas.microsoft.com/office/drawing/2014/main" id="{46F01D40-5823-4BC2-A5A1-08D59DB3F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82239" y="45190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Fish">
              <a:extLst>
                <a:ext uri="{FF2B5EF4-FFF2-40B4-BE49-F238E27FC236}">
                  <a16:creationId xmlns:a16="http://schemas.microsoft.com/office/drawing/2014/main" id="{45DB57D3-D834-4910-9EDD-FC2EAC69A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39439" y="4001967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Fish">
              <a:extLst>
                <a:ext uri="{FF2B5EF4-FFF2-40B4-BE49-F238E27FC236}">
                  <a16:creationId xmlns:a16="http://schemas.microsoft.com/office/drawing/2014/main" id="{5A82ACB9-6614-4F4D-B6A9-F53DF397F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3814" y="4992782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ish">
              <a:extLst>
                <a:ext uri="{FF2B5EF4-FFF2-40B4-BE49-F238E27FC236}">
                  <a16:creationId xmlns:a16="http://schemas.microsoft.com/office/drawing/2014/main" id="{758CFBEE-B177-4D11-A1BD-ADA40FF65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3125" y="4067615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Fish">
              <a:extLst>
                <a:ext uri="{FF2B5EF4-FFF2-40B4-BE49-F238E27FC236}">
                  <a16:creationId xmlns:a16="http://schemas.microsoft.com/office/drawing/2014/main" id="{4665A5B4-32B5-4096-AB59-9D15E2E61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709" y="461159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ish">
              <a:extLst>
                <a:ext uri="{FF2B5EF4-FFF2-40B4-BE49-F238E27FC236}">
                  <a16:creationId xmlns:a16="http://schemas.microsoft.com/office/drawing/2014/main" id="{ACFAC9EA-0817-4D8C-8BFC-11B55DACC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14334" y="3773094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19F3EB-6ACA-49B7-ABC6-4567A490775A}"/>
              </a:ext>
            </a:extLst>
          </p:cNvPr>
          <p:cNvGrpSpPr/>
          <p:nvPr/>
        </p:nvGrpSpPr>
        <p:grpSpPr>
          <a:xfrm>
            <a:off x="5796837" y="2706294"/>
            <a:ext cx="3129847" cy="3200888"/>
            <a:chOff x="175437" y="2706294"/>
            <a:chExt cx="3129847" cy="32008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5E1B338-DB90-4C86-BDFD-FC5DF63B948B}"/>
                </a:ext>
              </a:extLst>
            </p:cNvPr>
            <p:cNvSpPr/>
            <p:nvPr/>
          </p:nvSpPr>
          <p:spPr>
            <a:xfrm rot="1005753">
              <a:off x="175437" y="2706295"/>
              <a:ext cx="3129847" cy="31207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Graphic 19" descr="Fish">
              <a:extLst>
                <a:ext uri="{FF2B5EF4-FFF2-40B4-BE49-F238E27FC236}">
                  <a16:creationId xmlns:a16="http://schemas.microsoft.com/office/drawing/2014/main" id="{B8D728E1-F682-4BDB-A6BC-2D7EAB1C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83160" y="2706294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Fish">
              <a:extLst>
                <a:ext uri="{FF2B5EF4-FFF2-40B4-BE49-F238E27FC236}">
                  <a16:creationId xmlns:a16="http://schemas.microsoft.com/office/drawing/2014/main" id="{7542E5C8-4135-4DA5-BF2F-0650CD4A1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23934" y="3218144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Fish">
              <a:extLst>
                <a:ext uri="{FF2B5EF4-FFF2-40B4-BE49-F238E27FC236}">
                  <a16:creationId xmlns:a16="http://schemas.microsoft.com/office/drawing/2014/main" id="{FFCE41E2-1DD6-4A76-93A2-3C37F663D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356" y="3315894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Fish">
              <a:extLst>
                <a:ext uri="{FF2B5EF4-FFF2-40B4-BE49-F238E27FC236}">
                  <a16:creationId xmlns:a16="http://schemas.microsoft.com/office/drawing/2014/main" id="{1F3387DE-E954-4C19-93E2-C3823C0CB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82239" y="4519054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Fish">
              <a:extLst>
                <a:ext uri="{FF2B5EF4-FFF2-40B4-BE49-F238E27FC236}">
                  <a16:creationId xmlns:a16="http://schemas.microsoft.com/office/drawing/2014/main" id="{97075722-F7EA-41D5-BB77-7C81A8F6D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39439" y="4001967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Fish">
              <a:extLst>
                <a:ext uri="{FF2B5EF4-FFF2-40B4-BE49-F238E27FC236}">
                  <a16:creationId xmlns:a16="http://schemas.microsoft.com/office/drawing/2014/main" id="{97024472-9391-4C41-9325-8761FA904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3814" y="4992782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Fish">
              <a:extLst>
                <a:ext uri="{FF2B5EF4-FFF2-40B4-BE49-F238E27FC236}">
                  <a16:creationId xmlns:a16="http://schemas.microsoft.com/office/drawing/2014/main" id="{941E88C3-75CE-4A48-87A4-BE4A78746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3125" y="4067615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Fish">
              <a:extLst>
                <a:ext uri="{FF2B5EF4-FFF2-40B4-BE49-F238E27FC236}">
                  <a16:creationId xmlns:a16="http://schemas.microsoft.com/office/drawing/2014/main" id="{FE3CC228-53AD-4C29-AC18-5EF97B9BD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709" y="4611597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Fish">
              <a:extLst>
                <a:ext uri="{FF2B5EF4-FFF2-40B4-BE49-F238E27FC236}">
                  <a16:creationId xmlns:a16="http://schemas.microsoft.com/office/drawing/2014/main" id="{86C5A941-0235-4162-A530-D36F589B7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14334" y="377309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2232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39440" y="2360851"/>
            <a:ext cx="689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 is chanting her halves from half of 2 up to half of 20.</a:t>
            </a:r>
          </a:p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numbers are missing from the list? How do you know?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75206" y="2360851"/>
            <a:ext cx="155194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388CD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A8DD49-234A-4323-8199-B40791B30775}"/>
              </a:ext>
            </a:extLst>
          </p:cNvPr>
          <p:cNvSpPr/>
          <p:nvPr/>
        </p:nvSpPr>
        <p:spPr>
          <a:xfrm>
            <a:off x="275206" y="1354246"/>
            <a:ext cx="83506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find a half of a quantity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find a total amount and then share it equally into two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real objects to show a half of a quantity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F793B-9861-4741-BC7F-BC9D86F4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5103568"/>
            <a:ext cx="1127105" cy="993902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F650EFB-5EEB-4BDC-A71C-0D40B0D4B8D2}"/>
              </a:ext>
            </a:extLst>
          </p:cNvPr>
          <p:cNvSpPr/>
          <p:nvPr/>
        </p:nvSpPr>
        <p:spPr>
          <a:xfrm>
            <a:off x="2017059" y="3333078"/>
            <a:ext cx="6748342" cy="2759910"/>
          </a:xfrm>
          <a:prstGeom prst="wedgeRoundRectCallout">
            <a:avLst>
              <a:gd name="adj1" fmla="val -63055"/>
              <a:gd name="adj2" fmla="val 351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half of 2 is 1,  a half of 4 is __,   a half of 6 is 3, </a:t>
            </a: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half of 8 is __,  a half of __ is 5,</a:t>
            </a:r>
          </a:p>
          <a:p>
            <a:pPr algn="ctr"/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half of 12 is __,   a half of 14 is 7,  a half of __ is 8,</a:t>
            </a:r>
          </a:p>
          <a:p>
            <a:pPr algn="ctr"/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half of __ is 9,  a half of 20 is 10.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155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21512" y="2366031"/>
            <a:ext cx="7106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 is chanting her halves from half of 2 up to half of 20.</a:t>
            </a:r>
          </a:p>
          <a:p>
            <a:r>
              <a:rPr lang="en-US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numbers are missing from the list? How do you know? 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pattern. The whole amounts go up in 2s and the halves go up in 1s.</a:t>
            </a:r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275206" y="2360851"/>
            <a:ext cx="1551940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388CD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A8DD49-234A-4323-8199-B40791B30775}"/>
              </a:ext>
            </a:extLst>
          </p:cNvPr>
          <p:cNvSpPr/>
          <p:nvPr/>
        </p:nvSpPr>
        <p:spPr>
          <a:xfrm>
            <a:off x="275206" y="1354246"/>
            <a:ext cx="83506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find a half of a quantity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find a total amount and then share it equally into two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real objects to show a half of a quantity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F793B-9861-4741-BC7F-BC9D86F4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5225488"/>
            <a:ext cx="1127105" cy="993902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F650EFB-5EEB-4BDC-A71C-0D40B0D4B8D2}"/>
              </a:ext>
            </a:extLst>
          </p:cNvPr>
          <p:cNvSpPr/>
          <p:nvPr/>
        </p:nvSpPr>
        <p:spPr>
          <a:xfrm>
            <a:off x="2008233" y="3602201"/>
            <a:ext cx="6617607" cy="2617189"/>
          </a:xfrm>
          <a:prstGeom prst="wedgeRoundRectCallout">
            <a:avLst>
              <a:gd name="adj1" fmla="val -63055"/>
              <a:gd name="adj2" fmla="val 351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half of 2 is 1,  a half of 4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a half of 6 is 3, </a:t>
            </a: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half of 8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a half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5,</a:t>
            </a:r>
          </a:p>
          <a:p>
            <a:pPr algn="ctr"/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half of 12 is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a half of 14 is 7,  a half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8,</a:t>
            </a:r>
          </a:p>
          <a:p>
            <a:pPr algn="ctr"/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half of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9,  a half of 20 is 10.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571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2D85AF3-EC25-4606-B2D9-AE114D211ECD}"/>
              </a:ext>
            </a:extLst>
          </p:cNvPr>
          <p:cNvSpPr/>
          <p:nvPr/>
        </p:nvSpPr>
        <p:spPr>
          <a:xfrm>
            <a:off x="275206" y="1354246"/>
            <a:ext cx="83506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find a half of a quantity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find a total amount and then share it equally into two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real objects to show a half of a quantity</a:t>
            </a:r>
            <a:endParaRPr lang="en-GB" dirty="0"/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C290DCF1-0772-44E8-9E4D-C379136F19E0}"/>
              </a:ext>
            </a:extLst>
          </p:cNvPr>
          <p:cNvSpPr txBox="1"/>
          <p:nvPr/>
        </p:nvSpPr>
        <p:spPr>
          <a:xfrm>
            <a:off x="275206" y="2359150"/>
            <a:ext cx="8055993" cy="120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Starter:  </a:t>
            </a:r>
            <a:r>
              <a:rPr lang="en-GB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halved a number using a bar model.</a:t>
            </a:r>
            <a:endParaRPr lang="en-GB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Can you work out which number I started with?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How do you know?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F4FB17-EDB9-429E-BCA8-EFA1E4B2480A}"/>
              </a:ext>
            </a:extLst>
          </p:cNvPr>
          <p:cNvSpPr/>
          <p:nvPr/>
        </p:nvSpPr>
        <p:spPr>
          <a:xfrm>
            <a:off x="1148080" y="3647145"/>
            <a:ext cx="7030720" cy="8229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F328E-9065-4D96-BF67-6C4E59A7037A}"/>
              </a:ext>
            </a:extLst>
          </p:cNvPr>
          <p:cNvSpPr/>
          <p:nvPr/>
        </p:nvSpPr>
        <p:spPr>
          <a:xfrm>
            <a:off x="1148080" y="4470105"/>
            <a:ext cx="3515360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DFBF5E-D186-49FF-8C8F-CE56E45189C6}"/>
              </a:ext>
            </a:extLst>
          </p:cNvPr>
          <p:cNvSpPr/>
          <p:nvPr/>
        </p:nvSpPr>
        <p:spPr>
          <a:xfrm>
            <a:off x="4663440" y="4470105"/>
            <a:ext cx="3515360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9F1A051B-6239-4ADB-B421-4E99019AEB0F}"/>
              </a:ext>
            </a:extLst>
          </p:cNvPr>
          <p:cNvSpPr/>
          <p:nvPr/>
        </p:nvSpPr>
        <p:spPr>
          <a:xfrm>
            <a:off x="4110163" y="4663145"/>
            <a:ext cx="396240" cy="4368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E37BC57-D5B0-469F-B2A3-3000EFCA6877}"/>
              </a:ext>
            </a:extLst>
          </p:cNvPr>
          <p:cNvSpPr/>
          <p:nvPr/>
        </p:nvSpPr>
        <p:spPr>
          <a:xfrm>
            <a:off x="1784796" y="4790439"/>
            <a:ext cx="396240" cy="4368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AF95EA63-A922-4E8B-859C-CC27694373AC}"/>
              </a:ext>
            </a:extLst>
          </p:cNvPr>
          <p:cNvSpPr/>
          <p:nvPr/>
        </p:nvSpPr>
        <p:spPr>
          <a:xfrm>
            <a:off x="1268318" y="4551679"/>
            <a:ext cx="396240" cy="4368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8ECFC064-C379-46C8-B920-986D3E1CEE4C}"/>
              </a:ext>
            </a:extLst>
          </p:cNvPr>
          <p:cNvSpPr/>
          <p:nvPr/>
        </p:nvSpPr>
        <p:spPr>
          <a:xfrm>
            <a:off x="2401351" y="4541519"/>
            <a:ext cx="396240" cy="4368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3FD8B1EE-A092-4DE7-9347-E2C9C7AE8913}"/>
              </a:ext>
            </a:extLst>
          </p:cNvPr>
          <p:cNvSpPr/>
          <p:nvPr/>
        </p:nvSpPr>
        <p:spPr>
          <a:xfrm>
            <a:off x="2956036" y="4759959"/>
            <a:ext cx="396240" cy="4368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E8F2082E-4CF9-4C2D-85A7-944F418DA617}"/>
              </a:ext>
            </a:extLst>
          </p:cNvPr>
          <p:cNvSpPr/>
          <p:nvPr/>
        </p:nvSpPr>
        <p:spPr>
          <a:xfrm>
            <a:off x="3583193" y="4551679"/>
            <a:ext cx="396240" cy="4368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3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2D85AF3-EC25-4606-B2D9-AE114D211ECD}"/>
              </a:ext>
            </a:extLst>
          </p:cNvPr>
          <p:cNvSpPr/>
          <p:nvPr/>
        </p:nvSpPr>
        <p:spPr>
          <a:xfrm>
            <a:off x="275206" y="1354246"/>
            <a:ext cx="83506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find a half of a quantity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find a total amount and then share it equally into two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333333"/>
                </a:solidFill>
                <a:latin typeface="-apple-system"/>
              </a:rPr>
              <a:t>I can use real objects to show a half of a quantity</a:t>
            </a:r>
            <a:endParaRPr lang="en-GB" dirty="0"/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C290DCF1-0772-44E8-9E4D-C379136F19E0}"/>
              </a:ext>
            </a:extLst>
          </p:cNvPr>
          <p:cNvSpPr txBox="1"/>
          <p:nvPr/>
        </p:nvSpPr>
        <p:spPr>
          <a:xfrm>
            <a:off x="275206" y="2359150"/>
            <a:ext cx="8055993" cy="120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Starter:  </a:t>
            </a:r>
            <a:r>
              <a:rPr lang="en-GB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halved a number using a bar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odel.</a:t>
            </a:r>
            <a:endParaRPr lang="en-GB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Can you work out which number I started with?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How do you know?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F4FB17-EDB9-429E-BCA8-EFA1E4B2480A}"/>
              </a:ext>
            </a:extLst>
          </p:cNvPr>
          <p:cNvSpPr/>
          <p:nvPr/>
        </p:nvSpPr>
        <p:spPr>
          <a:xfrm>
            <a:off x="1148080" y="3647145"/>
            <a:ext cx="7030720" cy="8229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F328E-9065-4D96-BF67-6C4E59A7037A}"/>
              </a:ext>
            </a:extLst>
          </p:cNvPr>
          <p:cNvSpPr/>
          <p:nvPr/>
        </p:nvSpPr>
        <p:spPr>
          <a:xfrm>
            <a:off x="1148080" y="4470105"/>
            <a:ext cx="3515360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DFBF5E-D186-49FF-8C8F-CE56E45189C6}"/>
              </a:ext>
            </a:extLst>
          </p:cNvPr>
          <p:cNvSpPr/>
          <p:nvPr/>
        </p:nvSpPr>
        <p:spPr>
          <a:xfrm>
            <a:off x="4663440" y="4470105"/>
            <a:ext cx="3515360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9F1A051B-6239-4ADB-B421-4E99019AEB0F}"/>
              </a:ext>
            </a:extLst>
          </p:cNvPr>
          <p:cNvSpPr/>
          <p:nvPr/>
        </p:nvSpPr>
        <p:spPr>
          <a:xfrm>
            <a:off x="4110163" y="4663145"/>
            <a:ext cx="396240" cy="4368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E37BC57-D5B0-469F-B2A3-3000EFCA6877}"/>
              </a:ext>
            </a:extLst>
          </p:cNvPr>
          <p:cNvSpPr/>
          <p:nvPr/>
        </p:nvSpPr>
        <p:spPr>
          <a:xfrm>
            <a:off x="1784796" y="4790439"/>
            <a:ext cx="396240" cy="4368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AF95EA63-A922-4E8B-859C-CC27694373AC}"/>
              </a:ext>
            </a:extLst>
          </p:cNvPr>
          <p:cNvSpPr/>
          <p:nvPr/>
        </p:nvSpPr>
        <p:spPr>
          <a:xfrm>
            <a:off x="1268318" y="4551679"/>
            <a:ext cx="396240" cy="4368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8ECFC064-C379-46C8-B920-986D3E1CEE4C}"/>
              </a:ext>
            </a:extLst>
          </p:cNvPr>
          <p:cNvSpPr/>
          <p:nvPr/>
        </p:nvSpPr>
        <p:spPr>
          <a:xfrm>
            <a:off x="2401351" y="4541519"/>
            <a:ext cx="396240" cy="4368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3FD8B1EE-A092-4DE7-9347-E2C9C7AE8913}"/>
              </a:ext>
            </a:extLst>
          </p:cNvPr>
          <p:cNvSpPr/>
          <p:nvPr/>
        </p:nvSpPr>
        <p:spPr>
          <a:xfrm>
            <a:off x="2956036" y="4759959"/>
            <a:ext cx="396240" cy="4368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E8F2082E-4CF9-4C2D-85A7-944F418DA617}"/>
              </a:ext>
            </a:extLst>
          </p:cNvPr>
          <p:cNvSpPr/>
          <p:nvPr/>
        </p:nvSpPr>
        <p:spPr>
          <a:xfrm>
            <a:off x="3583193" y="4551679"/>
            <a:ext cx="396240" cy="4368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E5C69-79E2-4D92-BA73-22E4F0ADC2EA}"/>
              </a:ext>
            </a:extLst>
          </p:cNvPr>
          <p:cNvSpPr/>
          <p:nvPr/>
        </p:nvSpPr>
        <p:spPr>
          <a:xfrm>
            <a:off x="292486" y="5389879"/>
            <a:ext cx="867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6 cubes in the first half of the bar model.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match that with 6 more cubes in the other half I would have 12 cubes altogether.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I started with </a:t>
            </a:r>
            <a:r>
              <a:rPr lang="en-US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cubes. </a:t>
            </a:r>
            <a:endParaRPr lang="en-GB" dirty="0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D581BBA0-23A4-4BE7-956A-800B6CDD2F9F}"/>
              </a:ext>
            </a:extLst>
          </p:cNvPr>
          <p:cNvSpPr/>
          <p:nvPr/>
        </p:nvSpPr>
        <p:spPr>
          <a:xfrm>
            <a:off x="7627357" y="4759959"/>
            <a:ext cx="396240" cy="43688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08F0AD05-AC06-4329-9A9C-304A9CA4B068}"/>
              </a:ext>
            </a:extLst>
          </p:cNvPr>
          <p:cNvSpPr/>
          <p:nvPr/>
        </p:nvSpPr>
        <p:spPr>
          <a:xfrm>
            <a:off x="7075915" y="4577078"/>
            <a:ext cx="396240" cy="43688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A1D54602-A84E-40E0-BE2C-67180FE92701}"/>
              </a:ext>
            </a:extLst>
          </p:cNvPr>
          <p:cNvSpPr/>
          <p:nvPr/>
        </p:nvSpPr>
        <p:spPr>
          <a:xfrm>
            <a:off x="6531198" y="4790439"/>
            <a:ext cx="396240" cy="43688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5D361A08-3B31-4AF1-A6EB-B99A0E76560C}"/>
              </a:ext>
            </a:extLst>
          </p:cNvPr>
          <p:cNvSpPr/>
          <p:nvPr/>
        </p:nvSpPr>
        <p:spPr>
          <a:xfrm>
            <a:off x="6037800" y="4577078"/>
            <a:ext cx="396240" cy="43688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572C6331-5D60-4E32-BE96-CB80A4A46C72}"/>
              </a:ext>
            </a:extLst>
          </p:cNvPr>
          <p:cNvSpPr/>
          <p:nvPr/>
        </p:nvSpPr>
        <p:spPr>
          <a:xfrm>
            <a:off x="5449042" y="4721417"/>
            <a:ext cx="396240" cy="43688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BAA51DA4-798A-4F06-920A-0A99465DDB5C}"/>
              </a:ext>
            </a:extLst>
          </p:cNvPr>
          <p:cNvSpPr/>
          <p:nvPr/>
        </p:nvSpPr>
        <p:spPr>
          <a:xfrm>
            <a:off x="4868050" y="4577078"/>
            <a:ext cx="396240" cy="43688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77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884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counters would be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half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this amount?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how you know?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CF49B3-F156-430F-B32B-3DA1D9ED10AD}"/>
              </a:ext>
            </a:extLst>
          </p:cNvPr>
          <p:cNvGrpSpPr/>
          <p:nvPr/>
        </p:nvGrpSpPr>
        <p:grpSpPr>
          <a:xfrm>
            <a:off x="1607055" y="2896361"/>
            <a:ext cx="2813668" cy="471150"/>
            <a:chOff x="1607055" y="2896361"/>
            <a:chExt cx="2813668" cy="47115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28F946D-29CD-4CCB-BBA6-7AC610FB04D1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6DD547-30AB-40D0-948A-23B66070A650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BC8605-722A-4E9D-9F0A-951C74159D0D}"/>
                </a:ext>
              </a:extLst>
            </p:cNvPr>
            <p:cNvSpPr/>
            <p:nvPr/>
          </p:nvSpPr>
          <p:spPr>
            <a:xfrm>
              <a:off x="3173727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D2240E-1FA0-4777-82EE-9672682E9BEE}"/>
                </a:ext>
              </a:extLst>
            </p:cNvPr>
            <p:cNvSpPr/>
            <p:nvPr/>
          </p:nvSpPr>
          <p:spPr>
            <a:xfrm>
              <a:off x="3957063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2BD51E-1130-405C-A201-79F33301B6FC}"/>
              </a:ext>
            </a:extLst>
          </p:cNvPr>
          <p:cNvGrpSpPr/>
          <p:nvPr/>
        </p:nvGrpSpPr>
        <p:grpSpPr>
          <a:xfrm>
            <a:off x="1607055" y="3567681"/>
            <a:ext cx="2813668" cy="471150"/>
            <a:chOff x="1607055" y="2896361"/>
            <a:chExt cx="2813668" cy="4711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B70772-54EA-40C3-9CD0-2D9B779FBF3B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1033CA-F5C6-4E44-AE2E-3480666AD725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5FCCB9-344E-46DB-81F4-9F5B462524DD}"/>
                </a:ext>
              </a:extLst>
            </p:cNvPr>
            <p:cNvSpPr/>
            <p:nvPr/>
          </p:nvSpPr>
          <p:spPr>
            <a:xfrm>
              <a:off x="3173727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9A866C-6831-4FD5-A1B1-F948821B877C}"/>
                </a:ext>
              </a:extLst>
            </p:cNvPr>
            <p:cNvSpPr/>
            <p:nvPr/>
          </p:nvSpPr>
          <p:spPr>
            <a:xfrm>
              <a:off x="3957063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31F697-9CE0-427A-967C-1BB2FA613602}"/>
              </a:ext>
            </a:extLst>
          </p:cNvPr>
          <p:cNvGrpSpPr/>
          <p:nvPr/>
        </p:nvGrpSpPr>
        <p:grpSpPr>
          <a:xfrm>
            <a:off x="1607055" y="4910321"/>
            <a:ext cx="2813668" cy="471150"/>
            <a:chOff x="1607055" y="2896361"/>
            <a:chExt cx="2813668" cy="47115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820EA3-343A-4E39-8057-9289FF58C4B4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4200F8-E2DD-44A6-B50C-FDB7954C0725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7DDD06-E472-4C49-ADCE-052D38ADF672}"/>
                </a:ext>
              </a:extLst>
            </p:cNvPr>
            <p:cNvSpPr/>
            <p:nvPr/>
          </p:nvSpPr>
          <p:spPr>
            <a:xfrm>
              <a:off x="3173727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7E5B543-6DB8-4F57-83F3-90BE500FAAFA}"/>
                </a:ext>
              </a:extLst>
            </p:cNvPr>
            <p:cNvSpPr/>
            <p:nvPr/>
          </p:nvSpPr>
          <p:spPr>
            <a:xfrm>
              <a:off x="3957063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8996A2-5D10-4E96-9BB5-0ADF04704146}"/>
              </a:ext>
            </a:extLst>
          </p:cNvPr>
          <p:cNvGrpSpPr/>
          <p:nvPr/>
        </p:nvGrpSpPr>
        <p:grpSpPr>
          <a:xfrm>
            <a:off x="1607055" y="4239001"/>
            <a:ext cx="2813668" cy="471150"/>
            <a:chOff x="1607055" y="2896361"/>
            <a:chExt cx="2813668" cy="47115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2EC3E6-2460-41E0-B585-8631E8390D14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3683C0-E13D-4E5D-ADC4-5212A2B5133C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7C29F1E-BFD9-42F0-89CD-F2A5606E0FA2}"/>
                </a:ext>
              </a:extLst>
            </p:cNvPr>
            <p:cNvSpPr/>
            <p:nvPr/>
          </p:nvSpPr>
          <p:spPr>
            <a:xfrm>
              <a:off x="3173727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2736DC3-72E4-4694-91B6-3401266CD2BC}"/>
                </a:ext>
              </a:extLst>
            </p:cNvPr>
            <p:cNvSpPr/>
            <p:nvPr/>
          </p:nvSpPr>
          <p:spPr>
            <a:xfrm>
              <a:off x="3957063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269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77799" y="1772861"/>
            <a:ext cx="535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counters would be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half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this amount?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how you know?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77799" y="1367812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92EBE5-038C-46F8-BA68-87A25C932185}"/>
              </a:ext>
            </a:extLst>
          </p:cNvPr>
          <p:cNvGrpSpPr/>
          <p:nvPr/>
        </p:nvGrpSpPr>
        <p:grpSpPr>
          <a:xfrm>
            <a:off x="820671" y="2696191"/>
            <a:ext cx="2813668" cy="2485110"/>
            <a:chOff x="1607055" y="2896361"/>
            <a:chExt cx="2813668" cy="24851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CF49B3-F156-430F-B32B-3DA1D9ED10AD}"/>
                </a:ext>
              </a:extLst>
            </p:cNvPr>
            <p:cNvGrpSpPr/>
            <p:nvPr/>
          </p:nvGrpSpPr>
          <p:grpSpPr>
            <a:xfrm>
              <a:off x="1607055" y="2896361"/>
              <a:ext cx="2813668" cy="471150"/>
              <a:chOff x="1607055" y="2896361"/>
              <a:chExt cx="2813668" cy="47115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028F946D-29CD-4CCB-BBA6-7AC610FB04D1}"/>
                  </a:ext>
                </a:extLst>
              </p:cNvPr>
              <p:cNvSpPr/>
              <p:nvPr/>
            </p:nvSpPr>
            <p:spPr>
              <a:xfrm>
                <a:off x="1607055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06DD547-30AB-40D0-948A-23B66070A650}"/>
                  </a:ext>
                </a:extLst>
              </p:cNvPr>
              <p:cNvSpPr/>
              <p:nvPr/>
            </p:nvSpPr>
            <p:spPr>
              <a:xfrm>
                <a:off x="2390391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9BC8605-722A-4E9D-9F0A-951C74159D0D}"/>
                  </a:ext>
                </a:extLst>
              </p:cNvPr>
              <p:cNvSpPr/>
              <p:nvPr/>
            </p:nvSpPr>
            <p:spPr>
              <a:xfrm>
                <a:off x="3173727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5D2240E-1FA0-4777-82EE-9672682E9BEE}"/>
                  </a:ext>
                </a:extLst>
              </p:cNvPr>
              <p:cNvSpPr/>
              <p:nvPr/>
            </p:nvSpPr>
            <p:spPr>
              <a:xfrm>
                <a:off x="3957063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2BD51E-1130-405C-A201-79F33301B6FC}"/>
                </a:ext>
              </a:extLst>
            </p:cNvPr>
            <p:cNvGrpSpPr/>
            <p:nvPr/>
          </p:nvGrpSpPr>
          <p:grpSpPr>
            <a:xfrm>
              <a:off x="1607055" y="3567681"/>
              <a:ext cx="2813668" cy="471150"/>
              <a:chOff x="1607055" y="2896361"/>
              <a:chExt cx="2813668" cy="47115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7B70772-54EA-40C3-9CD0-2D9B779FBF3B}"/>
                  </a:ext>
                </a:extLst>
              </p:cNvPr>
              <p:cNvSpPr/>
              <p:nvPr/>
            </p:nvSpPr>
            <p:spPr>
              <a:xfrm>
                <a:off x="1607055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91033CA-F5C6-4E44-AE2E-3480666AD725}"/>
                  </a:ext>
                </a:extLst>
              </p:cNvPr>
              <p:cNvSpPr/>
              <p:nvPr/>
            </p:nvSpPr>
            <p:spPr>
              <a:xfrm>
                <a:off x="2390391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05FCCB9-344E-46DB-81F4-9F5B462524DD}"/>
                  </a:ext>
                </a:extLst>
              </p:cNvPr>
              <p:cNvSpPr/>
              <p:nvPr/>
            </p:nvSpPr>
            <p:spPr>
              <a:xfrm>
                <a:off x="3173727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F9A866C-6831-4FD5-A1B1-F948821B877C}"/>
                  </a:ext>
                </a:extLst>
              </p:cNvPr>
              <p:cNvSpPr/>
              <p:nvPr/>
            </p:nvSpPr>
            <p:spPr>
              <a:xfrm>
                <a:off x="3957063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131F697-9CE0-427A-967C-1BB2FA613602}"/>
                </a:ext>
              </a:extLst>
            </p:cNvPr>
            <p:cNvGrpSpPr/>
            <p:nvPr/>
          </p:nvGrpSpPr>
          <p:grpSpPr>
            <a:xfrm>
              <a:off x="1607055" y="4910321"/>
              <a:ext cx="2813668" cy="471150"/>
              <a:chOff x="1607055" y="2896361"/>
              <a:chExt cx="2813668" cy="47115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2820EA3-343A-4E39-8057-9289FF58C4B4}"/>
                  </a:ext>
                </a:extLst>
              </p:cNvPr>
              <p:cNvSpPr/>
              <p:nvPr/>
            </p:nvSpPr>
            <p:spPr>
              <a:xfrm>
                <a:off x="1607055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14200F8-E2DD-44A6-B50C-FDB7954C0725}"/>
                  </a:ext>
                </a:extLst>
              </p:cNvPr>
              <p:cNvSpPr/>
              <p:nvPr/>
            </p:nvSpPr>
            <p:spPr>
              <a:xfrm>
                <a:off x="2390391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07DDD06-E472-4C49-ADCE-052D38ADF672}"/>
                  </a:ext>
                </a:extLst>
              </p:cNvPr>
              <p:cNvSpPr/>
              <p:nvPr/>
            </p:nvSpPr>
            <p:spPr>
              <a:xfrm>
                <a:off x="3173727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7E5B543-6DB8-4F57-83F3-90BE500FAAFA}"/>
                  </a:ext>
                </a:extLst>
              </p:cNvPr>
              <p:cNvSpPr/>
              <p:nvPr/>
            </p:nvSpPr>
            <p:spPr>
              <a:xfrm>
                <a:off x="3957063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68996A2-5D10-4E96-9BB5-0ADF04704146}"/>
                </a:ext>
              </a:extLst>
            </p:cNvPr>
            <p:cNvGrpSpPr/>
            <p:nvPr/>
          </p:nvGrpSpPr>
          <p:grpSpPr>
            <a:xfrm>
              <a:off x="1607055" y="4239001"/>
              <a:ext cx="2813668" cy="471150"/>
              <a:chOff x="1607055" y="2896361"/>
              <a:chExt cx="2813668" cy="47115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12EC3E6-2460-41E0-B585-8631E8390D14}"/>
                  </a:ext>
                </a:extLst>
              </p:cNvPr>
              <p:cNvSpPr/>
              <p:nvPr/>
            </p:nvSpPr>
            <p:spPr>
              <a:xfrm>
                <a:off x="1607055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63683C0-E13D-4E5D-ADC4-5212A2B5133C}"/>
                  </a:ext>
                </a:extLst>
              </p:cNvPr>
              <p:cNvSpPr/>
              <p:nvPr/>
            </p:nvSpPr>
            <p:spPr>
              <a:xfrm>
                <a:off x="2390391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7C29F1E-BFD9-42F0-89CD-F2A5606E0FA2}"/>
                  </a:ext>
                </a:extLst>
              </p:cNvPr>
              <p:cNvSpPr/>
              <p:nvPr/>
            </p:nvSpPr>
            <p:spPr>
              <a:xfrm>
                <a:off x="3173727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2736DC3-72E4-4694-91B6-3401266CD2BC}"/>
                  </a:ext>
                </a:extLst>
              </p:cNvPr>
              <p:cNvSpPr/>
              <p:nvPr/>
            </p:nvSpPr>
            <p:spPr>
              <a:xfrm>
                <a:off x="3957063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A0E9245F-4875-4DB5-898B-5086DB7B2BA8}"/>
              </a:ext>
            </a:extLst>
          </p:cNvPr>
          <p:cNvSpPr/>
          <p:nvPr/>
        </p:nvSpPr>
        <p:spPr>
          <a:xfrm rot="13268369">
            <a:off x="6282691" y="978564"/>
            <a:ext cx="2514603" cy="2511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965347-072E-4314-9250-E6A3308B8047}"/>
              </a:ext>
            </a:extLst>
          </p:cNvPr>
          <p:cNvSpPr/>
          <p:nvPr/>
        </p:nvSpPr>
        <p:spPr>
          <a:xfrm rot="13268369">
            <a:off x="6282693" y="3758593"/>
            <a:ext cx="2514603" cy="2511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442614-0D8A-4528-83F6-241386D57B97}"/>
              </a:ext>
            </a:extLst>
          </p:cNvPr>
          <p:cNvSpPr/>
          <p:nvPr/>
        </p:nvSpPr>
        <p:spPr>
          <a:xfrm>
            <a:off x="406170" y="5381471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counters is half of this amount.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could show this by sharing the counters into the hoops.</a:t>
            </a:r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24AB7E4-BC53-4A14-853C-C5C8C92A1E41}"/>
              </a:ext>
            </a:extLst>
          </p:cNvPr>
          <p:cNvSpPr/>
          <p:nvPr/>
        </p:nvSpPr>
        <p:spPr>
          <a:xfrm rot="20468735">
            <a:off x="3939583" y="2886588"/>
            <a:ext cx="1810512" cy="3474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6C53F72-E9E0-4444-B637-CBA24F0C4508}"/>
              </a:ext>
            </a:extLst>
          </p:cNvPr>
          <p:cNvSpPr/>
          <p:nvPr/>
        </p:nvSpPr>
        <p:spPr>
          <a:xfrm rot="943413">
            <a:off x="3967223" y="4489531"/>
            <a:ext cx="1810512" cy="3474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86811E-EF2E-46F9-948C-28F7C43A102B}"/>
              </a:ext>
            </a:extLst>
          </p:cNvPr>
          <p:cNvGrpSpPr/>
          <p:nvPr/>
        </p:nvGrpSpPr>
        <p:grpSpPr>
          <a:xfrm>
            <a:off x="6998967" y="1132237"/>
            <a:ext cx="1161276" cy="2217768"/>
            <a:chOff x="6998967" y="1132237"/>
            <a:chExt cx="1161276" cy="221776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1F2435-4939-400C-98C3-C07B57981D98}"/>
                </a:ext>
              </a:extLst>
            </p:cNvPr>
            <p:cNvSpPr/>
            <p:nvPr/>
          </p:nvSpPr>
          <p:spPr>
            <a:xfrm>
              <a:off x="6998967" y="1132237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2AFE6C4-F13B-4B66-94EF-E18AC95D0054}"/>
                </a:ext>
              </a:extLst>
            </p:cNvPr>
            <p:cNvSpPr/>
            <p:nvPr/>
          </p:nvSpPr>
          <p:spPr>
            <a:xfrm>
              <a:off x="7692408" y="1720868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7E218F5-F42F-4DE6-84CE-4C83023DFE79}"/>
                </a:ext>
              </a:extLst>
            </p:cNvPr>
            <p:cNvSpPr/>
            <p:nvPr/>
          </p:nvSpPr>
          <p:spPr>
            <a:xfrm>
              <a:off x="6998967" y="1718188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2C960CF-2D82-479E-BDE4-C42A2275C897}"/>
                </a:ext>
              </a:extLst>
            </p:cNvPr>
            <p:cNvSpPr/>
            <p:nvPr/>
          </p:nvSpPr>
          <p:spPr>
            <a:xfrm>
              <a:off x="7692408" y="1132237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561EC3F-D55F-4A48-AA8D-EE98A90D7871}"/>
                </a:ext>
              </a:extLst>
            </p:cNvPr>
            <p:cNvSpPr/>
            <p:nvPr/>
          </p:nvSpPr>
          <p:spPr>
            <a:xfrm>
              <a:off x="6998967" y="2872627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EEEF3EC-8E58-43CF-846A-B37AFDD9342A}"/>
                </a:ext>
              </a:extLst>
            </p:cNvPr>
            <p:cNvSpPr/>
            <p:nvPr/>
          </p:nvSpPr>
          <p:spPr>
            <a:xfrm>
              <a:off x="6998967" y="2288815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4B696EA-4D77-4562-8CB6-1CA7C197A540}"/>
                </a:ext>
              </a:extLst>
            </p:cNvPr>
            <p:cNvSpPr/>
            <p:nvPr/>
          </p:nvSpPr>
          <p:spPr>
            <a:xfrm>
              <a:off x="7696583" y="2878855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8D788EA-B725-42B4-8190-9504B6CE0344}"/>
                </a:ext>
              </a:extLst>
            </p:cNvPr>
            <p:cNvSpPr/>
            <p:nvPr/>
          </p:nvSpPr>
          <p:spPr>
            <a:xfrm>
              <a:off x="7692408" y="2307738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6D37D1-C3EB-4BC9-8EE7-709FB27CB913}"/>
              </a:ext>
            </a:extLst>
          </p:cNvPr>
          <p:cNvGrpSpPr/>
          <p:nvPr/>
        </p:nvGrpSpPr>
        <p:grpSpPr>
          <a:xfrm>
            <a:off x="6987524" y="3905670"/>
            <a:ext cx="1161276" cy="2217768"/>
            <a:chOff x="6998967" y="1132237"/>
            <a:chExt cx="1161276" cy="221776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73B0FAF-D857-4AA6-B3BB-5214BE8212B9}"/>
                </a:ext>
              </a:extLst>
            </p:cNvPr>
            <p:cNvSpPr/>
            <p:nvPr/>
          </p:nvSpPr>
          <p:spPr>
            <a:xfrm>
              <a:off x="6998967" y="1132237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FE2218E-DB94-4708-BF46-C798B5EB6F8A}"/>
                </a:ext>
              </a:extLst>
            </p:cNvPr>
            <p:cNvSpPr/>
            <p:nvPr/>
          </p:nvSpPr>
          <p:spPr>
            <a:xfrm>
              <a:off x="7692408" y="1720868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F2FEDA7-8DA3-4E31-A50E-98D639D32F9E}"/>
                </a:ext>
              </a:extLst>
            </p:cNvPr>
            <p:cNvSpPr/>
            <p:nvPr/>
          </p:nvSpPr>
          <p:spPr>
            <a:xfrm>
              <a:off x="6998967" y="1718188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024428-B8A8-4219-9FA9-BB35C35F0982}"/>
                </a:ext>
              </a:extLst>
            </p:cNvPr>
            <p:cNvSpPr/>
            <p:nvPr/>
          </p:nvSpPr>
          <p:spPr>
            <a:xfrm>
              <a:off x="7692408" y="1132237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9314AB5-014A-4787-BD7B-F94EF1F42FE7}"/>
                </a:ext>
              </a:extLst>
            </p:cNvPr>
            <p:cNvSpPr/>
            <p:nvPr/>
          </p:nvSpPr>
          <p:spPr>
            <a:xfrm>
              <a:off x="6998967" y="2872627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1EB458E-40F6-4E5E-89A4-6845EA3CBA51}"/>
                </a:ext>
              </a:extLst>
            </p:cNvPr>
            <p:cNvSpPr/>
            <p:nvPr/>
          </p:nvSpPr>
          <p:spPr>
            <a:xfrm>
              <a:off x="6998967" y="2288815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4A14F22-759D-4F00-97B5-EFB02EC44BF0}"/>
                </a:ext>
              </a:extLst>
            </p:cNvPr>
            <p:cNvSpPr/>
            <p:nvPr/>
          </p:nvSpPr>
          <p:spPr>
            <a:xfrm>
              <a:off x="7696583" y="2878855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F17078D-1CB4-4AFC-A18A-E5E7FB20C0CE}"/>
                </a:ext>
              </a:extLst>
            </p:cNvPr>
            <p:cNvSpPr/>
            <p:nvPr/>
          </p:nvSpPr>
          <p:spPr>
            <a:xfrm>
              <a:off x="7692408" y="2307738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3506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942376" y="1261747"/>
            <a:ext cx="549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counters would be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half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this amount?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how you know?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27370" y="1241969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C48F139-204A-475E-A547-54A029C29D53}"/>
              </a:ext>
            </a:extLst>
          </p:cNvPr>
          <p:cNvGrpSpPr/>
          <p:nvPr/>
        </p:nvGrpSpPr>
        <p:grpSpPr>
          <a:xfrm>
            <a:off x="1707639" y="2185077"/>
            <a:ext cx="1246996" cy="4128750"/>
            <a:chOff x="1707639" y="2185077"/>
            <a:chExt cx="1246996" cy="41287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D73176A-D742-4A9B-B6CD-842B8FBF7419}"/>
                </a:ext>
              </a:extLst>
            </p:cNvPr>
            <p:cNvGrpSpPr/>
            <p:nvPr/>
          </p:nvGrpSpPr>
          <p:grpSpPr>
            <a:xfrm>
              <a:off x="1707639" y="2794677"/>
              <a:ext cx="1246996" cy="3519150"/>
              <a:chOff x="1707639" y="2460616"/>
              <a:chExt cx="1246996" cy="351915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B2BD51E-1130-405C-A201-79F33301B6FC}"/>
                  </a:ext>
                </a:extLst>
              </p:cNvPr>
              <p:cNvGrpSpPr/>
              <p:nvPr/>
            </p:nvGrpSpPr>
            <p:grpSpPr>
              <a:xfrm>
                <a:off x="1707639" y="2460616"/>
                <a:ext cx="1246996" cy="471150"/>
                <a:chOff x="1607055" y="2896361"/>
                <a:chExt cx="1246996" cy="471150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7B70772-54EA-40C3-9CD0-2D9B779FBF3B}"/>
                    </a:ext>
                  </a:extLst>
                </p:cNvPr>
                <p:cNvSpPr/>
                <p:nvPr/>
              </p:nvSpPr>
              <p:spPr>
                <a:xfrm>
                  <a:off x="1607055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91033CA-F5C6-4E44-AE2E-3480666AD725}"/>
                    </a:ext>
                  </a:extLst>
                </p:cNvPr>
                <p:cNvSpPr/>
                <p:nvPr/>
              </p:nvSpPr>
              <p:spPr>
                <a:xfrm>
                  <a:off x="2390391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6213C8A-9681-41E1-A7EB-98FF1977DEB8}"/>
                  </a:ext>
                </a:extLst>
              </p:cNvPr>
              <p:cNvGrpSpPr/>
              <p:nvPr/>
            </p:nvGrpSpPr>
            <p:grpSpPr>
              <a:xfrm>
                <a:off x="1707639" y="3070216"/>
                <a:ext cx="1246996" cy="471150"/>
                <a:chOff x="1607055" y="2896361"/>
                <a:chExt cx="1246996" cy="471150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F8CCCC-59E5-448C-96D6-D89F3C096AA7}"/>
                    </a:ext>
                  </a:extLst>
                </p:cNvPr>
                <p:cNvSpPr/>
                <p:nvPr/>
              </p:nvSpPr>
              <p:spPr>
                <a:xfrm>
                  <a:off x="1607055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5B460D1D-2AD4-4363-AFB6-B5B2F6645B9B}"/>
                    </a:ext>
                  </a:extLst>
                </p:cNvPr>
                <p:cNvSpPr/>
                <p:nvPr/>
              </p:nvSpPr>
              <p:spPr>
                <a:xfrm>
                  <a:off x="2390391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9AD3C7F-3935-4A94-B101-DED2D2AD98B7}"/>
                  </a:ext>
                </a:extLst>
              </p:cNvPr>
              <p:cNvGrpSpPr/>
              <p:nvPr/>
            </p:nvGrpSpPr>
            <p:grpSpPr>
              <a:xfrm>
                <a:off x="1707639" y="4899016"/>
                <a:ext cx="1246996" cy="471150"/>
                <a:chOff x="1607055" y="2896361"/>
                <a:chExt cx="1246996" cy="471150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B6AC4A0-45D2-4B58-B233-D904DF582C4F}"/>
                    </a:ext>
                  </a:extLst>
                </p:cNvPr>
                <p:cNvSpPr/>
                <p:nvPr/>
              </p:nvSpPr>
              <p:spPr>
                <a:xfrm>
                  <a:off x="1607055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6526B6B-8B91-4E5C-9105-AA48A57E9015}"/>
                    </a:ext>
                  </a:extLst>
                </p:cNvPr>
                <p:cNvSpPr/>
                <p:nvPr/>
              </p:nvSpPr>
              <p:spPr>
                <a:xfrm>
                  <a:off x="2390391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BCFD57E-CFFF-4AF7-B1A4-8F08559293CF}"/>
                  </a:ext>
                </a:extLst>
              </p:cNvPr>
              <p:cNvGrpSpPr/>
              <p:nvPr/>
            </p:nvGrpSpPr>
            <p:grpSpPr>
              <a:xfrm>
                <a:off x="1707639" y="4289416"/>
                <a:ext cx="1246996" cy="471150"/>
                <a:chOff x="1607055" y="2896361"/>
                <a:chExt cx="1246996" cy="471150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24970500-D916-45B0-97DF-3E9033314E9D}"/>
                    </a:ext>
                  </a:extLst>
                </p:cNvPr>
                <p:cNvSpPr/>
                <p:nvPr/>
              </p:nvSpPr>
              <p:spPr>
                <a:xfrm>
                  <a:off x="1607055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3DB18B5-E315-4C93-A999-B32C9790BC80}"/>
                    </a:ext>
                  </a:extLst>
                </p:cNvPr>
                <p:cNvSpPr/>
                <p:nvPr/>
              </p:nvSpPr>
              <p:spPr>
                <a:xfrm>
                  <a:off x="2390391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C3A4255-3B03-4485-A5F1-88D6413557BC}"/>
                  </a:ext>
                </a:extLst>
              </p:cNvPr>
              <p:cNvGrpSpPr/>
              <p:nvPr/>
            </p:nvGrpSpPr>
            <p:grpSpPr>
              <a:xfrm>
                <a:off x="1707639" y="5508616"/>
                <a:ext cx="1246996" cy="471150"/>
                <a:chOff x="1607055" y="2896361"/>
                <a:chExt cx="1246996" cy="47115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112D0CD-27D8-4D02-9C86-7662BF5D2AD4}"/>
                    </a:ext>
                  </a:extLst>
                </p:cNvPr>
                <p:cNvSpPr/>
                <p:nvPr/>
              </p:nvSpPr>
              <p:spPr>
                <a:xfrm>
                  <a:off x="1607055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55057F9-CBB8-424D-90AB-CE64C82BECE8}"/>
                    </a:ext>
                  </a:extLst>
                </p:cNvPr>
                <p:cNvSpPr/>
                <p:nvPr/>
              </p:nvSpPr>
              <p:spPr>
                <a:xfrm>
                  <a:off x="2390391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5773351-F12D-40FC-B543-D5855488B45F}"/>
                  </a:ext>
                </a:extLst>
              </p:cNvPr>
              <p:cNvGrpSpPr/>
              <p:nvPr/>
            </p:nvGrpSpPr>
            <p:grpSpPr>
              <a:xfrm>
                <a:off x="1707639" y="3679816"/>
                <a:ext cx="1246996" cy="471150"/>
                <a:chOff x="1607055" y="2896361"/>
                <a:chExt cx="1246996" cy="471150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96526334-408E-40AE-B216-ECA204BD3B04}"/>
                    </a:ext>
                  </a:extLst>
                </p:cNvPr>
                <p:cNvSpPr/>
                <p:nvPr/>
              </p:nvSpPr>
              <p:spPr>
                <a:xfrm>
                  <a:off x="1607055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104F74C-950B-4264-808A-6DAE39C9A6C8}"/>
                    </a:ext>
                  </a:extLst>
                </p:cNvPr>
                <p:cNvSpPr/>
                <p:nvPr/>
              </p:nvSpPr>
              <p:spPr>
                <a:xfrm>
                  <a:off x="2390391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250B4DA-2F34-40F9-A21A-F255BA149CE6}"/>
                </a:ext>
              </a:extLst>
            </p:cNvPr>
            <p:cNvGrpSpPr/>
            <p:nvPr/>
          </p:nvGrpSpPr>
          <p:grpSpPr>
            <a:xfrm>
              <a:off x="1707639" y="2185077"/>
              <a:ext cx="1246996" cy="471150"/>
              <a:chOff x="1607055" y="2896361"/>
              <a:chExt cx="1246996" cy="47115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891CFB1-6A1A-4FF1-99BD-81728B832E9A}"/>
                  </a:ext>
                </a:extLst>
              </p:cNvPr>
              <p:cNvSpPr/>
              <p:nvPr/>
            </p:nvSpPr>
            <p:spPr>
              <a:xfrm>
                <a:off x="1607055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537E26E-EE79-45C9-818D-330F0AD25EE8}"/>
                  </a:ext>
                </a:extLst>
              </p:cNvPr>
              <p:cNvSpPr/>
              <p:nvPr/>
            </p:nvSpPr>
            <p:spPr>
              <a:xfrm>
                <a:off x="2390391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153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942376" y="1261747"/>
            <a:ext cx="549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counters would be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half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this amount?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how you know?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27370" y="1241969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C48F139-204A-475E-A547-54A029C29D53}"/>
              </a:ext>
            </a:extLst>
          </p:cNvPr>
          <p:cNvGrpSpPr/>
          <p:nvPr/>
        </p:nvGrpSpPr>
        <p:grpSpPr>
          <a:xfrm>
            <a:off x="1707639" y="2185077"/>
            <a:ext cx="1246996" cy="4128750"/>
            <a:chOff x="1707639" y="2185077"/>
            <a:chExt cx="1246996" cy="41287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D73176A-D742-4A9B-B6CD-842B8FBF7419}"/>
                </a:ext>
              </a:extLst>
            </p:cNvPr>
            <p:cNvGrpSpPr/>
            <p:nvPr/>
          </p:nvGrpSpPr>
          <p:grpSpPr>
            <a:xfrm>
              <a:off x="1707639" y="2794677"/>
              <a:ext cx="1246996" cy="3519150"/>
              <a:chOff x="1707639" y="2460616"/>
              <a:chExt cx="1246996" cy="351915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B2BD51E-1130-405C-A201-79F33301B6FC}"/>
                  </a:ext>
                </a:extLst>
              </p:cNvPr>
              <p:cNvGrpSpPr/>
              <p:nvPr/>
            </p:nvGrpSpPr>
            <p:grpSpPr>
              <a:xfrm>
                <a:off x="1707639" y="2460616"/>
                <a:ext cx="1246996" cy="471150"/>
                <a:chOff x="1607055" y="2896361"/>
                <a:chExt cx="1246996" cy="471150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7B70772-54EA-40C3-9CD0-2D9B779FBF3B}"/>
                    </a:ext>
                  </a:extLst>
                </p:cNvPr>
                <p:cNvSpPr/>
                <p:nvPr/>
              </p:nvSpPr>
              <p:spPr>
                <a:xfrm>
                  <a:off x="1607055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91033CA-F5C6-4E44-AE2E-3480666AD725}"/>
                    </a:ext>
                  </a:extLst>
                </p:cNvPr>
                <p:cNvSpPr/>
                <p:nvPr/>
              </p:nvSpPr>
              <p:spPr>
                <a:xfrm>
                  <a:off x="2390391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6213C8A-9681-41E1-A7EB-98FF1977DEB8}"/>
                  </a:ext>
                </a:extLst>
              </p:cNvPr>
              <p:cNvGrpSpPr/>
              <p:nvPr/>
            </p:nvGrpSpPr>
            <p:grpSpPr>
              <a:xfrm>
                <a:off x="1707639" y="3070216"/>
                <a:ext cx="1246996" cy="471150"/>
                <a:chOff x="1607055" y="2896361"/>
                <a:chExt cx="1246996" cy="471150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F8CCCC-59E5-448C-96D6-D89F3C096AA7}"/>
                    </a:ext>
                  </a:extLst>
                </p:cNvPr>
                <p:cNvSpPr/>
                <p:nvPr/>
              </p:nvSpPr>
              <p:spPr>
                <a:xfrm>
                  <a:off x="1607055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5B460D1D-2AD4-4363-AFB6-B5B2F6645B9B}"/>
                    </a:ext>
                  </a:extLst>
                </p:cNvPr>
                <p:cNvSpPr/>
                <p:nvPr/>
              </p:nvSpPr>
              <p:spPr>
                <a:xfrm>
                  <a:off x="2390391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9AD3C7F-3935-4A94-B101-DED2D2AD98B7}"/>
                  </a:ext>
                </a:extLst>
              </p:cNvPr>
              <p:cNvGrpSpPr/>
              <p:nvPr/>
            </p:nvGrpSpPr>
            <p:grpSpPr>
              <a:xfrm>
                <a:off x="1707639" y="4899016"/>
                <a:ext cx="1246996" cy="471150"/>
                <a:chOff x="1607055" y="2896361"/>
                <a:chExt cx="1246996" cy="471150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B6AC4A0-45D2-4B58-B233-D904DF582C4F}"/>
                    </a:ext>
                  </a:extLst>
                </p:cNvPr>
                <p:cNvSpPr/>
                <p:nvPr/>
              </p:nvSpPr>
              <p:spPr>
                <a:xfrm>
                  <a:off x="1607055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6526B6B-8B91-4E5C-9105-AA48A57E9015}"/>
                    </a:ext>
                  </a:extLst>
                </p:cNvPr>
                <p:cNvSpPr/>
                <p:nvPr/>
              </p:nvSpPr>
              <p:spPr>
                <a:xfrm>
                  <a:off x="2390391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BCFD57E-CFFF-4AF7-B1A4-8F08559293CF}"/>
                  </a:ext>
                </a:extLst>
              </p:cNvPr>
              <p:cNvGrpSpPr/>
              <p:nvPr/>
            </p:nvGrpSpPr>
            <p:grpSpPr>
              <a:xfrm>
                <a:off x="1707639" y="4289416"/>
                <a:ext cx="1246996" cy="471150"/>
                <a:chOff x="1607055" y="2896361"/>
                <a:chExt cx="1246996" cy="471150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24970500-D916-45B0-97DF-3E9033314E9D}"/>
                    </a:ext>
                  </a:extLst>
                </p:cNvPr>
                <p:cNvSpPr/>
                <p:nvPr/>
              </p:nvSpPr>
              <p:spPr>
                <a:xfrm>
                  <a:off x="1607055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3DB18B5-E315-4C93-A999-B32C9790BC80}"/>
                    </a:ext>
                  </a:extLst>
                </p:cNvPr>
                <p:cNvSpPr/>
                <p:nvPr/>
              </p:nvSpPr>
              <p:spPr>
                <a:xfrm>
                  <a:off x="2390391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C3A4255-3B03-4485-A5F1-88D6413557BC}"/>
                  </a:ext>
                </a:extLst>
              </p:cNvPr>
              <p:cNvGrpSpPr/>
              <p:nvPr/>
            </p:nvGrpSpPr>
            <p:grpSpPr>
              <a:xfrm>
                <a:off x="1707639" y="5508616"/>
                <a:ext cx="1246996" cy="471150"/>
                <a:chOff x="1607055" y="2896361"/>
                <a:chExt cx="1246996" cy="47115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112D0CD-27D8-4D02-9C86-7662BF5D2AD4}"/>
                    </a:ext>
                  </a:extLst>
                </p:cNvPr>
                <p:cNvSpPr/>
                <p:nvPr/>
              </p:nvSpPr>
              <p:spPr>
                <a:xfrm>
                  <a:off x="1607055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55057F9-CBB8-424D-90AB-CE64C82BECE8}"/>
                    </a:ext>
                  </a:extLst>
                </p:cNvPr>
                <p:cNvSpPr/>
                <p:nvPr/>
              </p:nvSpPr>
              <p:spPr>
                <a:xfrm>
                  <a:off x="2390391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5773351-F12D-40FC-B543-D5855488B45F}"/>
                  </a:ext>
                </a:extLst>
              </p:cNvPr>
              <p:cNvGrpSpPr/>
              <p:nvPr/>
            </p:nvGrpSpPr>
            <p:grpSpPr>
              <a:xfrm>
                <a:off x="1707639" y="3679816"/>
                <a:ext cx="1246996" cy="471150"/>
                <a:chOff x="1607055" y="2896361"/>
                <a:chExt cx="1246996" cy="471150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96526334-408E-40AE-B216-ECA204BD3B04}"/>
                    </a:ext>
                  </a:extLst>
                </p:cNvPr>
                <p:cNvSpPr/>
                <p:nvPr/>
              </p:nvSpPr>
              <p:spPr>
                <a:xfrm>
                  <a:off x="1607055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104F74C-950B-4264-808A-6DAE39C9A6C8}"/>
                    </a:ext>
                  </a:extLst>
                </p:cNvPr>
                <p:cNvSpPr/>
                <p:nvPr/>
              </p:nvSpPr>
              <p:spPr>
                <a:xfrm>
                  <a:off x="2390391" y="2896361"/>
                  <a:ext cx="463660" cy="47115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250B4DA-2F34-40F9-A21A-F255BA149CE6}"/>
                </a:ext>
              </a:extLst>
            </p:cNvPr>
            <p:cNvGrpSpPr/>
            <p:nvPr/>
          </p:nvGrpSpPr>
          <p:grpSpPr>
            <a:xfrm>
              <a:off x="1707639" y="2185077"/>
              <a:ext cx="1246996" cy="471150"/>
              <a:chOff x="1607055" y="2896361"/>
              <a:chExt cx="1246996" cy="47115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891CFB1-6A1A-4FF1-99BD-81728B832E9A}"/>
                  </a:ext>
                </a:extLst>
              </p:cNvPr>
              <p:cNvSpPr/>
              <p:nvPr/>
            </p:nvSpPr>
            <p:spPr>
              <a:xfrm>
                <a:off x="1607055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537E26E-EE79-45C9-818D-330F0AD25EE8}"/>
                  </a:ext>
                </a:extLst>
              </p:cNvPr>
              <p:cNvSpPr/>
              <p:nvPr/>
            </p:nvSpPr>
            <p:spPr>
              <a:xfrm>
                <a:off x="2390391" y="2896361"/>
                <a:ext cx="463660" cy="4711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8C5851A-8AD1-4BCF-AC59-2494EFCB390A}"/>
              </a:ext>
            </a:extLst>
          </p:cNvPr>
          <p:cNvSpPr/>
          <p:nvPr/>
        </p:nvSpPr>
        <p:spPr>
          <a:xfrm>
            <a:off x="4315967" y="374636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counters is half of this amount.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could show this by sharing the counters into hoops.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could split them down the middle with 7 on each side.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42ED14-5017-4DB4-AFC7-7C3725B36718}"/>
              </a:ext>
            </a:extLst>
          </p:cNvPr>
          <p:cNvCxnSpPr/>
          <p:nvPr/>
        </p:nvCxnSpPr>
        <p:spPr>
          <a:xfrm>
            <a:off x="2340864" y="1898565"/>
            <a:ext cx="0" cy="4507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CEA1DCE-870C-4241-9D3D-7E6DA97D8819}"/>
              </a:ext>
            </a:extLst>
          </p:cNvPr>
          <p:cNvSpPr/>
          <p:nvPr/>
        </p:nvSpPr>
        <p:spPr>
          <a:xfrm>
            <a:off x="1153032" y="372623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599780-BDA0-41D7-AF97-03DE446F2771}"/>
              </a:ext>
            </a:extLst>
          </p:cNvPr>
          <p:cNvSpPr/>
          <p:nvPr/>
        </p:nvSpPr>
        <p:spPr>
          <a:xfrm>
            <a:off x="3135895" y="375226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4730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4A3C2-F76C-4BC4-8AD3-FF9BC77DDA02}"/>
              </a:ext>
            </a:extLst>
          </p:cNvPr>
          <p:cNvSpPr txBox="1"/>
          <p:nvPr/>
        </p:nvSpPr>
        <p:spPr>
          <a:xfrm>
            <a:off x="154120" y="1816020"/>
            <a:ext cx="549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counters would be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half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this amount?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how you know?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8C0394-31A6-4D38-9E61-BC44B74494F9}"/>
              </a:ext>
            </a:extLst>
          </p:cNvPr>
          <p:cNvSpPr txBox="1"/>
          <p:nvPr/>
        </p:nvSpPr>
        <p:spPr>
          <a:xfrm>
            <a:off x="127370" y="1241969"/>
            <a:ext cx="1812099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Time: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2BD51E-1130-405C-A201-79F33301B6FC}"/>
              </a:ext>
            </a:extLst>
          </p:cNvPr>
          <p:cNvGrpSpPr/>
          <p:nvPr/>
        </p:nvGrpSpPr>
        <p:grpSpPr>
          <a:xfrm rot="5400000">
            <a:off x="4178849" y="3853499"/>
            <a:ext cx="1246996" cy="471150"/>
            <a:chOff x="1607055" y="2896361"/>
            <a:chExt cx="1246996" cy="4711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B70772-54EA-40C3-9CD0-2D9B779FBF3B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1033CA-F5C6-4E44-AE2E-3480666AD725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213C8A-9681-41E1-A7EB-98FF1977DEB8}"/>
              </a:ext>
            </a:extLst>
          </p:cNvPr>
          <p:cNvGrpSpPr/>
          <p:nvPr/>
        </p:nvGrpSpPr>
        <p:grpSpPr>
          <a:xfrm rot="5400000">
            <a:off x="3569249" y="3853499"/>
            <a:ext cx="1246996" cy="471150"/>
            <a:chOff x="1607055" y="2896361"/>
            <a:chExt cx="1246996" cy="471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AF8CCCC-59E5-448C-96D6-D89F3C096AA7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B460D1D-2AD4-4363-AFB6-B5B2F6645B9B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AD3C7F-3935-4A94-B101-DED2D2AD98B7}"/>
              </a:ext>
            </a:extLst>
          </p:cNvPr>
          <p:cNvGrpSpPr/>
          <p:nvPr/>
        </p:nvGrpSpPr>
        <p:grpSpPr>
          <a:xfrm rot="5400000">
            <a:off x="1740449" y="3853499"/>
            <a:ext cx="1246996" cy="471150"/>
            <a:chOff x="1607055" y="2896361"/>
            <a:chExt cx="1246996" cy="47115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B6AC4A0-45D2-4B58-B233-D904DF582C4F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526B6B-8B91-4E5C-9105-AA48A57E9015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CFD57E-CFFF-4AF7-B1A4-8F08559293CF}"/>
              </a:ext>
            </a:extLst>
          </p:cNvPr>
          <p:cNvGrpSpPr/>
          <p:nvPr/>
        </p:nvGrpSpPr>
        <p:grpSpPr>
          <a:xfrm rot="5400000">
            <a:off x="2350049" y="3853499"/>
            <a:ext cx="1246996" cy="471150"/>
            <a:chOff x="1607055" y="2896361"/>
            <a:chExt cx="1246996" cy="47115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970500-D916-45B0-97DF-3E9033314E9D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DB18B5-E315-4C93-A999-B32C9790BC80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3A4255-3B03-4485-A5F1-88D6413557BC}"/>
              </a:ext>
            </a:extLst>
          </p:cNvPr>
          <p:cNvGrpSpPr/>
          <p:nvPr/>
        </p:nvGrpSpPr>
        <p:grpSpPr>
          <a:xfrm rot="5400000">
            <a:off x="1130849" y="3853499"/>
            <a:ext cx="1246996" cy="471150"/>
            <a:chOff x="1607055" y="2896361"/>
            <a:chExt cx="1246996" cy="47115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112D0CD-27D8-4D02-9C86-7662BF5D2AD4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55057F9-CBB8-424D-90AB-CE64C82BECE8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773351-F12D-40FC-B543-D5855488B45F}"/>
              </a:ext>
            </a:extLst>
          </p:cNvPr>
          <p:cNvGrpSpPr/>
          <p:nvPr/>
        </p:nvGrpSpPr>
        <p:grpSpPr>
          <a:xfrm rot="5400000">
            <a:off x="2959649" y="3853499"/>
            <a:ext cx="1246996" cy="471150"/>
            <a:chOff x="1607055" y="2896361"/>
            <a:chExt cx="1246996" cy="47115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6526334-408E-40AE-B216-ECA204BD3B04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104F74C-950B-4264-808A-6DAE39C9A6C8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50B4DA-2F34-40F9-A21A-F255BA149CE6}"/>
              </a:ext>
            </a:extLst>
          </p:cNvPr>
          <p:cNvGrpSpPr/>
          <p:nvPr/>
        </p:nvGrpSpPr>
        <p:grpSpPr>
          <a:xfrm rot="5400000">
            <a:off x="4779305" y="3853499"/>
            <a:ext cx="1246996" cy="471150"/>
            <a:chOff x="1607055" y="2896361"/>
            <a:chExt cx="1246996" cy="47115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91CFB1-6A1A-4FF1-99BD-81728B832E9A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537E26E-EE79-45C9-818D-330F0AD25EE8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C8CC9E-198E-4ECD-BFE1-7C1C3EF583D4}"/>
              </a:ext>
            </a:extLst>
          </p:cNvPr>
          <p:cNvGrpSpPr/>
          <p:nvPr/>
        </p:nvGrpSpPr>
        <p:grpSpPr>
          <a:xfrm rot="5400000">
            <a:off x="5379761" y="3853499"/>
            <a:ext cx="1246996" cy="471150"/>
            <a:chOff x="1607055" y="2896361"/>
            <a:chExt cx="1246996" cy="47115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B08FE20-B1CC-4123-8F40-AEFD8EDE003F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E75E501-ED27-4D72-9BB4-00C45FD5D8BB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DE4DFF-2427-4636-AF87-B9BC7E9E5684}"/>
              </a:ext>
            </a:extLst>
          </p:cNvPr>
          <p:cNvGrpSpPr/>
          <p:nvPr/>
        </p:nvGrpSpPr>
        <p:grpSpPr>
          <a:xfrm rot="5400000">
            <a:off x="521249" y="3853499"/>
            <a:ext cx="1246996" cy="471150"/>
            <a:chOff x="1607055" y="2896361"/>
            <a:chExt cx="1246996" cy="47115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FE47CFA-4F11-45F8-B07A-39C26443F3B2}"/>
                </a:ext>
              </a:extLst>
            </p:cNvPr>
            <p:cNvSpPr/>
            <p:nvPr/>
          </p:nvSpPr>
          <p:spPr>
            <a:xfrm>
              <a:off x="1607055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A4A98B1-F750-4DC7-B010-814EB3D32C99}"/>
                </a:ext>
              </a:extLst>
            </p:cNvPr>
            <p:cNvSpPr/>
            <p:nvPr/>
          </p:nvSpPr>
          <p:spPr>
            <a:xfrm>
              <a:off x="2390391" y="2896361"/>
              <a:ext cx="463660" cy="47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5377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FE59F4B72F2044A12DE555EA232715" ma:contentTypeVersion="7" ma:contentTypeDescription="Create a new document." ma:contentTypeScope="" ma:versionID="01ce5e759d18062581c7fe492f0c1e5d">
  <xsd:schema xmlns:xsd="http://www.w3.org/2001/XMLSchema" xmlns:xs="http://www.w3.org/2001/XMLSchema" xmlns:p="http://schemas.microsoft.com/office/2006/metadata/properties" xmlns:ns3="9c2a077b-75e6-4971-a80d-58ca278ae291" targetNamespace="http://schemas.microsoft.com/office/2006/metadata/properties" ma:root="true" ma:fieldsID="76e7677b5507b020b1323293da1d5599" ns3:_="">
    <xsd:import namespace="9c2a077b-75e6-4971-a80d-58ca278ae2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a077b-75e6-4971-a80d-58ca278ae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E01D4F-9C55-4C38-AC28-D106F10642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7E2DDE-0825-4CBF-8F12-763996524C9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B5AAD53-3A15-438E-B17E-41E94E683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a077b-75e6-4971-a80d-58ca278ae2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34035</TotalTime>
  <Words>1282</Words>
  <Application>Microsoft Office PowerPoint</Application>
  <PresentationFormat>On-screen Show (4:3)</PresentationFormat>
  <Paragraphs>177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-apple-system</vt:lpstr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rob.langman@thirdspacelearning.com</dc:creator>
  <cp:lastModifiedBy>Hayley Brooks</cp:lastModifiedBy>
  <cp:revision>1094</cp:revision>
  <dcterms:created xsi:type="dcterms:W3CDTF">2018-09-08T23:27:11Z</dcterms:created>
  <dcterms:modified xsi:type="dcterms:W3CDTF">2019-12-12T06:15:50Z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0x0101005EFE59F4B72F2044A12DE555EA232715</vt:lpwstr>
  </property>
</Properties>
</file>