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5"/>
  </p:notesMasterIdLst>
  <p:handoutMasterIdLst>
    <p:handoutMasterId r:id="rId26"/>
  </p:handoutMasterIdLst>
  <p:sldIdLst>
    <p:sldId id="269" r:id="rId3"/>
    <p:sldId id="466" r:id="rId4"/>
    <p:sldId id="576" r:id="rId5"/>
    <p:sldId id="596" r:id="rId6"/>
    <p:sldId id="472" r:id="rId7"/>
    <p:sldId id="597" r:id="rId8"/>
    <p:sldId id="599" r:id="rId9"/>
    <p:sldId id="600" r:id="rId10"/>
    <p:sldId id="598" r:id="rId11"/>
    <p:sldId id="601" r:id="rId12"/>
    <p:sldId id="468" r:id="rId13"/>
    <p:sldId id="602" r:id="rId14"/>
    <p:sldId id="490" r:id="rId15"/>
    <p:sldId id="603" r:id="rId16"/>
    <p:sldId id="491" r:id="rId17"/>
    <p:sldId id="604" r:id="rId18"/>
    <p:sldId id="492" r:id="rId19"/>
    <p:sldId id="493" r:id="rId20"/>
    <p:sldId id="605" r:id="rId21"/>
    <p:sldId id="489" r:id="rId22"/>
    <p:sldId id="606" r:id="rId23"/>
    <p:sldId id="465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8CDA"/>
    <a:srgbClr val="FF0000"/>
    <a:srgbClr val="ECEEF1"/>
    <a:srgbClr val="CFD5EA"/>
    <a:srgbClr val="E9EBF5"/>
    <a:srgbClr val="4472C4"/>
    <a:srgbClr val="DA2E41"/>
    <a:srgbClr val="C3E2AC"/>
    <a:srgbClr val="D7C8E6"/>
    <a:srgbClr val="FADF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63E7A1-CE55-4DF9-844F-4052144229F2}" v="3" dt="2019-09-04T05:39:02.9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26" autoAdjust="0"/>
    <p:restoredTop sz="94542" autoAdjust="0"/>
  </p:normalViewPr>
  <p:slideViewPr>
    <p:cSldViewPr snapToGrid="0">
      <p:cViewPr varScale="1">
        <p:scale>
          <a:sx n="114" d="100"/>
          <a:sy n="114" d="100"/>
        </p:scale>
        <p:origin x="1854" y="-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301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phie Bartlett" userId="5d65b952-c77e-4a71-9c7e-0148cdde3252" providerId="ADAL" clId="{F0F6DC45-6294-43D9-9048-5265D406BD52}"/>
    <pc:docChg chg="modSld">
      <pc:chgData name="Sophie Bartlett" userId="5d65b952-c77e-4a71-9c7e-0148cdde3252" providerId="ADAL" clId="{F0F6DC45-6294-43D9-9048-5265D406BD52}" dt="2019-03-17T16:12:35.448" v="55" actId="14100"/>
      <pc:docMkLst>
        <pc:docMk/>
      </pc:docMkLst>
      <pc:sldChg chg="modSp">
        <pc:chgData name="Sophie Bartlett" userId="5d65b952-c77e-4a71-9c7e-0148cdde3252" providerId="ADAL" clId="{F0F6DC45-6294-43D9-9048-5265D406BD52}" dt="2019-03-17T16:12:26.044" v="53" actId="20577"/>
        <pc:sldMkLst>
          <pc:docMk/>
          <pc:sldMk cId="1971973800" sldId="421"/>
        </pc:sldMkLst>
        <pc:spChg chg="mod">
          <ac:chgData name="Sophie Bartlett" userId="5d65b952-c77e-4a71-9c7e-0148cdde3252" providerId="ADAL" clId="{F0F6DC45-6294-43D9-9048-5265D406BD52}" dt="2019-03-17T16:12:26.044" v="53" actId="20577"/>
          <ac:spMkLst>
            <pc:docMk/>
            <pc:sldMk cId="1971973800" sldId="421"/>
            <ac:spMk id="5" creationId="{53138321-2CB3-4309-9A14-AFD49F6943A9}"/>
          </ac:spMkLst>
        </pc:spChg>
      </pc:sldChg>
      <pc:sldChg chg="modSp">
        <pc:chgData name="Sophie Bartlett" userId="5d65b952-c77e-4a71-9c7e-0148cdde3252" providerId="ADAL" clId="{F0F6DC45-6294-43D9-9048-5265D406BD52}" dt="2019-03-17T16:12:35.448" v="55" actId="14100"/>
        <pc:sldMkLst>
          <pc:docMk/>
          <pc:sldMk cId="2818181267" sldId="489"/>
        </pc:sldMkLst>
        <pc:spChg chg="mod">
          <ac:chgData name="Sophie Bartlett" userId="5d65b952-c77e-4a71-9c7e-0148cdde3252" providerId="ADAL" clId="{F0F6DC45-6294-43D9-9048-5265D406BD52}" dt="2019-03-17T16:12:35.448" v="55" actId="14100"/>
          <ac:spMkLst>
            <pc:docMk/>
            <pc:sldMk cId="2818181267" sldId="489"/>
            <ac:spMk id="5" creationId="{53138321-2CB3-4309-9A14-AFD49F6943A9}"/>
          </ac:spMkLst>
        </pc:spChg>
      </pc:sldChg>
    </pc:docChg>
  </pc:docChgLst>
  <pc:docChgLst>
    <pc:chgData name="Hayley Brooks" userId="dc7ea5faebc920b3" providerId="LiveId" clId="{0863E7A1-CE55-4DF9-844F-4052144229F2}"/>
    <pc:docChg chg="custSel modSld modMainMaster">
      <pc:chgData name="Hayley Brooks" userId="dc7ea5faebc920b3" providerId="LiveId" clId="{0863E7A1-CE55-4DF9-844F-4052144229F2}" dt="2019-09-04T05:41:58.808" v="50" actId="20577"/>
      <pc:docMkLst>
        <pc:docMk/>
      </pc:docMkLst>
      <pc:sldChg chg="modSp">
        <pc:chgData name="Hayley Brooks" userId="dc7ea5faebc920b3" providerId="LiveId" clId="{0863E7A1-CE55-4DF9-844F-4052144229F2}" dt="2019-09-04T05:38:19.908" v="35" actId="20577"/>
        <pc:sldMkLst>
          <pc:docMk/>
          <pc:sldMk cId="930301610" sldId="468"/>
        </pc:sldMkLst>
        <pc:spChg chg="mod">
          <ac:chgData name="Hayley Brooks" userId="dc7ea5faebc920b3" providerId="LiveId" clId="{0863E7A1-CE55-4DF9-844F-4052144229F2}" dt="2019-09-04T05:38:19.908" v="35" actId="20577"/>
          <ac:spMkLst>
            <pc:docMk/>
            <pc:sldMk cId="930301610" sldId="468"/>
            <ac:spMk id="6" creationId="{7776F2BA-3C27-48DF-9481-79F948D1FE77}"/>
          </ac:spMkLst>
        </pc:spChg>
      </pc:sldChg>
      <pc:sldChg chg="modSp">
        <pc:chgData name="Hayley Brooks" userId="dc7ea5faebc920b3" providerId="LiveId" clId="{0863E7A1-CE55-4DF9-844F-4052144229F2}" dt="2019-09-04T05:37:27.800" v="34" actId="6549"/>
        <pc:sldMkLst>
          <pc:docMk/>
          <pc:sldMk cId="2446639442" sldId="596"/>
        </pc:sldMkLst>
        <pc:spChg chg="mod">
          <ac:chgData name="Hayley Brooks" userId="dc7ea5faebc920b3" providerId="LiveId" clId="{0863E7A1-CE55-4DF9-844F-4052144229F2}" dt="2019-09-04T05:37:27.800" v="34" actId="6549"/>
          <ac:spMkLst>
            <pc:docMk/>
            <pc:sldMk cId="2446639442" sldId="596"/>
            <ac:spMk id="5" creationId="{53138321-2CB3-4309-9A14-AFD49F6943A9}"/>
          </ac:spMkLst>
        </pc:spChg>
      </pc:sldChg>
      <pc:sldChg chg="modSp">
        <pc:chgData name="Hayley Brooks" userId="dc7ea5faebc920b3" providerId="LiveId" clId="{0863E7A1-CE55-4DF9-844F-4052144229F2}" dt="2019-09-04T05:39:02.901" v="42"/>
        <pc:sldMkLst>
          <pc:docMk/>
          <pc:sldMk cId="332730558" sldId="602"/>
        </pc:sldMkLst>
        <pc:spChg chg="mod">
          <ac:chgData name="Hayley Brooks" userId="dc7ea5faebc920b3" providerId="LiveId" clId="{0863E7A1-CE55-4DF9-844F-4052144229F2}" dt="2019-09-04T05:39:02.901" v="42"/>
          <ac:spMkLst>
            <pc:docMk/>
            <pc:sldMk cId="332730558" sldId="602"/>
            <ac:spMk id="6" creationId="{7776F2BA-3C27-48DF-9481-79F948D1FE77}"/>
          </ac:spMkLst>
        </pc:spChg>
      </pc:sldChg>
      <pc:sldChg chg="modSp">
        <pc:chgData name="Hayley Brooks" userId="dc7ea5faebc920b3" providerId="LiveId" clId="{0863E7A1-CE55-4DF9-844F-4052144229F2}" dt="2019-09-04T05:41:58.808" v="50" actId="20577"/>
        <pc:sldMkLst>
          <pc:docMk/>
          <pc:sldMk cId="2356320407" sldId="606"/>
        </pc:sldMkLst>
        <pc:spChg chg="mod">
          <ac:chgData name="Hayley Brooks" userId="dc7ea5faebc920b3" providerId="LiveId" clId="{0863E7A1-CE55-4DF9-844F-4052144229F2}" dt="2019-09-04T05:41:58.808" v="50" actId="20577"/>
          <ac:spMkLst>
            <pc:docMk/>
            <pc:sldMk cId="2356320407" sldId="606"/>
            <ac:spMk id="5" creationId="{53138321-2CB3-4309-9A14-AFD49F6943A9}"/>
          </ac:spMkLst>
        </pc:spChg>
      </pc:sldChg>
      <pc:sldMasterChg chg="modSldLayout">
        <pc:chgData name="Hayley Brooks" userId="dc7ea5faebc920b3" providerId="LiveId" clId="{0863E7A1-CE55-4DF9-844F-4052144229F2}" dt="2019-09-04T05:36:30.099" v="26" actId="313"/>
        <pc:sldMasterMkLst>
          <pc:docMk/>
          <pc:sldMasterMk cId="2678060510" sldId="2147483660"/>
        </pc:sldMasterMkLst>
        <pc:sldLayoutChg chg="modSp">
          <pc:chgData name="Hayley Brooks" userId="dc7ea5faebc920b3" providerId="LiveId" clId="{0863E7A1-CE55-4DF9-844F-4052144229F2}" dt="2019-09-04T05:36:30.099" v="26" actId="313"/>
          <pc:sldLayoutMkLst>
            <pc:docMk/>
            <pc:sldMasterMk cId="2678060510" sldId="2147483660"/>
            <pc:sldLayoutMk cId="3916254974" sldId="2147483661"/>
          </pc:sldLayoutMkLst>
          <pc:spChg chg="mod">
            <ac:chgData name="Hayley Brooks" userId="dc7ea5faebc920b3" providerId="LiveId" clId="{0863E7A1-CE55-4DF9-844F-4052144229F2}" dt="2019-09-04T05:35:19.344" v="18" actId="20577"/>
            <ac:spMkLst>
              <pc:docMk/>
              <pc:sldMasterMk cId="2678060510" sldId="2147483660"/>
              <pc:sldLayoutMk cId="3916254974" sldId="2147483661"/>
              <ac:spMk id="14" creationId="{57C28289-A731-4F13-AA5A-6C362F4EE55E}"/>
            </ac:spMkLst>
          </pc:spChg>
          <pc:graphicFrameChg chg="modGraphic">
            <ac:chgData name="Hayley Brooks" userId="dc7ea5faebc920b3" providerId="LiveId" clId="{0863E7A1-CE55-4DF9-844F-4052144229F2}" dt="2019-09-04T05:36:30.099" v="26" actId="313"/>
            <ac:graphicFrameMkLst>
              <pc:docMk/>
              <pc:sldMasterMk cId="2678060510" sldId="2147483660"/>
              <pc:sldLayoutMk cId="3916254974" sldId="2147483661"/>
              <ac:graphicFrameMk id="16" creationId="{B19FE6FD-21A8-4E57-B1FA-22F555C98C6B}"/>
            </ac:graphicFrameMkLst>
          </pc:graphicFrame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7D840-026B-44BB-8791-CB49492EBD0F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12110-67A8-4C7B-A1A5-0FFFC22DF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985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0ABC9-3E9D-4513-8CD5-5495D72923D5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9C8BFF-404A-4EAA-B238-E4635752C7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013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C8BFF-404A-4EAA-B238-E4635752C78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878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C8BFF-404A-4EAA-B238-E4635752C783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680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C8BFF-404A-4EAA-B238-E4635752C783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42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C8BFF-404A-4EAA-B238-E4635752C783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751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thirdspacelearning.com/ub-interventions-general/?utm_source=download&amp;utm_medium=resource&amp;utm_campaign=tsl_september_2018&amp;utm_content=wr_ppt_year6_fractions_aut5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87578A-0C98-4E07-89CB-153445462EFA}"/>
              </a:ext>
            </a:extLst>
          </p:cNvPr>
          <p:cNvSpPr/>
          <p:nvPr userDrawn="1"/>
        </p:nvSpPr>
        <p:spPr>
          <a:xfrm>
            <a:off x="0" y="-4274"/>
            <a:ext cx="1332362" cy="513799"/>
          </a:xfrm>
          <a:prstGeom prst="rect">
            <a:avLst/>
          </a:prstGeom>
          <a:solidFill>
            <a:srgbClr val="FADF4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rgbClr val="92D050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50C3D3-DBDB-4291-AAC7-C8A5AB47D1E1}"/>
              </a:ext>
            </a:extLst>
          </p:cNvPr>
          <p:cNvSpPr/>
          <p:nvPr userDrawn="1"/>
        </p:nvSpPr>
        <p:spPr>
          <a:xfrm>
            <a:off x="1331643" y="-718"/>
            <a:ext cx="7812358" cy="510646"/>
          </a:xfrm>
          <a:prstGeom prst="rect">
            <a:avLst/>
          </a:prstGeom>
          <a:solidFill>
            <a:srgbClr val="388CD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Year 1 Time</a:t>
            </a:r>
            <a:r>
              <a:rPr lang="en-US" sz="1200" b="0" baseline="0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Lesson 1 </a:t>
            </a:r>
            <a:endParaRPr lang="en-US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E977A0-D59B-4127-B988-0357B17748EC}"/>
              </a:ext>
            </a:extLst>
          </p:cNvPr>
          <p:cNvSpPr/>
          <p:nvPr userDrawn="1"/>
        </p:nvSpPr>
        <p:spPr>
          <a:xfrm>
            <a:off x="-35226" y="6408064"/>
            <a:ext cx="9179226" cy="500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B37979D-0168-493E-96C8-3F8ECF0011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6388" y="6529811"/>
            <a:ext cx="2646941" cy="2222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A6EDBD0-03A3-4AF0-ACAC-E7DC67E310CD}"/>
              </a:ext>
            </a:extLst>
          </p:cNvPr>
          <p:cNvSpPr txBox="1"/>
          <p:nvPr userDrawn="1"/>
        </p:nvSpPr>
        <p:spPr>
          <a:xfrm>
            <a:off x="382588" y="6336576"/>
            <a:ext cx="8720586" cy="8309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r"/>
            <a:b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rgbClr val="388CDA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  <a:hlinkClick r:id="rId3"/>
              </a:rPr>
              <a:t>thirdspacelearning.com</a:t>
            </a:r>
            <a: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 Specialist 1-to-1 </a:t>
            </a:r>
            <a:r>
              <a:rPr lang="en-US" sz="1100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maths</a:t>
            </a:r>
            <a: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 interventions and curriculum resources</a:t>
            </a: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C28289-A731-4F13-AA5A-6C362F4EE55E}"/>
              </a:ext>
            </a:extLst>
          </p:cNvPr>
          <p:cNvSpPr txBox="1"/>
          <p:nvPr userDrawn="1"/>
        </p:nvSpPr>
        <p:spPr>
          <a:xfrm>
            <a:off x="166597" y="768298"/>
            <a:ext cx="10563976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use time</a:t>
            </a:r>
            <a:r>
              <a:rPr lang="en-US" sz="2800" b="0" baseline="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vocabulary (before and after)</a:t>
            </a:r>
            <a:endParaRPr lang="en-US" sz="2800" b="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96677A-50D7-4833-A9B0-EBD23DE74D11}"/>
              </a:ext>
            </a:extLst>
          </p:cNvPr>
          <p:cNvSpPr/>
          <p:nvPr userDrawn="1"/>
        </p:nvSpPr>
        <p:spPr>
          <a:xfrm>
            <a:off x="226024" y="121668"/>
            <a:ext cx="950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F046D9-8B07-4634-9C1D-18D8EFE4578C}" type="datetime1">
              <a:rPr lang="en-GB" sz="1200" b="0" smtClean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pPr/>
              <a:t>01/04/2020</a:t>
            </a:fld>
            <a:endParaRPr lang="en-GB" sz="1200" b="0" dirty="0"/>
          </a:p>
        </p:txBody>
      </p:sp>
    </p:spTree>
    <p:extLst>
      <p:ext uri="{BB962C8B-B14F-4D97-AF65-F5344CB8AC3E}">
        <p14:creationId xmlns:p14="http://schemas.microsoft.com/office/powerpoint/2010/main" val="391625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072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009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Shape 53" descr="Template-blue.jpg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088" y="61915"/>
            <a:ext cx="9026525" cy="673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54" descr="corner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1" y="6356353"/>
            <a:ext cx="2895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9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17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26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34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43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51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6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69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" name="Shape 132" descr="logo-01.png"/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1823" y="281412"/>
            <a:ext cx="1046636" cy="11302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 userDrawn="1"/>
        </p:nvSpPr>
        <p:spPr>
          <a:xfrm>
            <a:off x="174002" y="4770438"/>
            <a:ext cx="2846291" cy="110799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fontAlgn="base">
              <a:defRPr/>
            </a:pPr>
            <a:r>
              <a:rPr lang="en-GB" sz="6600" b="1" kern="1200" dirty="0">
                <a:solidFill>
                  <a:prstClr val="white"/>
                </a:solidFill>
                <a:latin typeface="Bryant Bold" panose="020B0503040000020003" pitchFamily="34" charset="0"/>
                <a:ea typeface="MS PGothic" panose="020B0600070205080204" pitchFamily="34" charset="-128"/>
                <a:cs typeface="Bryant Regular" panose="020B0503040000020003" pitchFamily="34" charset="0"/>
              </a:rPr>
              <a:t> </a:t>
            </a:r>
            <a:r>
              <a:rPr lang="en-GB" sz="6600" b="1" kern="1200" dirty="0">
                <a:solidFill>
                  <a:prstClr val="black"/>
                </a:solidFill>
                <a:latin typeface="Bryant Bold" panose="020B0503040000020003" pitchFamily="34" charset="0"/>
                <a:ea typeface="MS PGothic" panose="020B0600070205080204" pitchFamily="34" charset="-128"/>
                <a:cs typeface="Bryant Regular" panose="020B0503040000020003" pitchFamily="34" charset="0"/>
              </a:rPr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2400" y="4776789"/>
            <a:ext cx="2854569" cy="1171575"/>
          </a:xfrm>
        </p:spPr>
        <p:txBody>
          <a:bodyPr/>
          <a:lstStyle>
            <a:lvl1pPr marL="112544" indent="0">
              <a:buNone/>
              <a:defRPr sz="6600">
                <a:solidFill>
                  <a:schemeClr val="bg1"/>
                </a:solidFill>
                <a:latin typeface="Bryant Bold" panose="020B0503040000020003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643836" y="4776788"/>
            <a:ext cx="3196004" cy="1192212"/>
          </a:xfrm>
        </p:spPr>
        <p:txBody>
          <a:bodyPr/>
          <a:lstStyle>
            <a:lvl1pPr marL="112544" indent="0">
              <a:buNone/>
              <a:defRPr sz="6600">
                <a:solidFill>
                  <a:schemeClr val="bg1"/>
                </a:solidFill>
                <a:latin typeface="Bryant Bold" panose="020B0503040000020003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95141" y="1473624"/>
            <a:ext cx="8298474" cy="2749550"/>
          </a:xfrm>
        </p:spPr>
        <p:txBody>
          <a:bodyPr/>
          <a:lstStyle>
            <a:lvl1pPr marL="112544" indent="0" algn="ctr">
              <a:buNone/>
              <a:defRPr sz="4505">
                <a:solidFill>
                  <a:schemeClr val="bg1"/>
                </a:solidFill>
                <a:latin typeface="Bryant Bold" panose="020B0503040000020003" pitchFamily="34" charset="0"/>
              </a:defRPr>
            </a:lvl1pPr>
          </a:lstStyle>
          <a:p>
            <a:pPr lvl="0"/>
            <a:endParaRPr lang="en-GB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6654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87578A-0C98-4E07-89CB-153445462EFA}"/>
              </a:ext>
            </a:extLst>
          </p:cNvPr>
          <p:cNvSpPr/>
          <p:nvPr userDrawn="1"/>
        </p:nvSpPr>
        <p:spPr>
          <a:xfrm>
            <a:off x="0" y="-4274"/>
            <a:ext cx="1332362" cy="513799"/>
          </a:xfrm>
          <a:prstGeom prst="rect">
            <a:avLst/>
          </a:prstGeom>
          <a:solidFill>
            <a:srgbClr val="FADF4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rgbClr val="92D050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50C3D3-DBDB-4291-AAC7-C8A5AB47D1E1}"/>
              </a:ext>
            </a:extLst>
          </p:cNvPr>
          <p:cNvSpPr/>
          <p:nvPr userDrawn="1"/>
        </p:nvSpPr>
        <p:spPr>
          <a:xfrm>
            <a:off x="1331643" y="-718"/>
            <a:ext cx="7812358" cy="510646"/>
          </a:xfrm>
          <a:prstGeom prst="rect">
            <a:avLst/>
          </a:prstGeom>
          <a:solidFill>
            <a:srgbClr val="388CD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Year 1 Time</a:t>
            </a:r>
            <a:r>
              <a:rPr lang="en-US" sz="1200" b="0" baseline="0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Lesson 1 </a:t>
            </a:r>
            <a:endParaRPr lang="en-US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6EDBD0-03A3-4AF0-ACAC-E7DC67E310CD}"/>
              </a:ext>
            </a:extLst>
          </p:cNvPr>
          <p:cNvSpPr txBox="1"/>
          <p:nvPr userDrawn="1"/>
        </p:nvSpPr>
        <p:spPr>
          <a:xfrm>
            <a:off x="382588" y="6521242"/>
            <a:ext cx="8720586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C28289-A731-4F13-AA5A-6C362F4EE55E}"/>
              </a:ext>
            </a:extLst>
          </p:cNvPr>
          <p:cNvSpPr txBox="1"/>
          <p:nvPr userDrawn="1"/>
        </p:nvSpPr>
        <p:spPr>
          <a:xfrm>
            <a:off x="306387" y="768298"/>
            <a:ext cx="4092229" cy="557075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At Third Space Learning we provide personalised online lessons from specialist maths tutors to support the target groups in your school.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These ready-to-go slides are designed to work alongside our interventions to supplement quality first teaching and raise attainment in maths for all pupils.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 find out more about how you could use our 1-to-1 interventions year-round to boost maths progress in your school then get in touch: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020 3771 0095 hello@thirdspacelearning.com</a:t>
            </a:r>
          </a:p>
          <a:p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Boosting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progress through 1-to-1 conversations… </a:t>
            </a:r>
          </a:p>
          <a:p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96677A-50D7-4833-A9B0-EBD23DE74D11}"/>
              </a:ext>
            </a:extLst>
          </p:cNvPr>
          <p:cNvSpPr/>
          <p:nvPr userDrawn="1"/>
        </p:nvSpPr>
        <p:spPr>
          <a:xfrm>
            <a:off x="226024" y="121668"/>
            <a:ext cx="950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F046D9-8B07-4634-9C1D-18D8EFE4578C}" type="datetime1">
              <a:rPr lang="en-GB" sz="1200" b="0" smtClean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pPr/>
              <a:t>01/04/2020</a:t>
            </a:fld>
            <a:endParaRPr lang="en-GB" sz="1200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E23DD0-83B0-4B69-80F5-CF1108C23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3" r="15217" b="277"/>
          <a:stretch/>
        </p:blipFill>
        <p:spPr>
          <a:xfrm>
            <a:off x="4745385" y="509525"/>
            <a:ext cx="4398616" cy="6348475"/>
          </a:xfrm>
          <a:prstGeom prst="rect">
            <a:avLst/>
          </a:prstGeom>
        </p:spPr>
      </p:pic>
      <p:pic>
        <p:nvPicPr>
          <p:cNvPr id="10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2139FB0-A222-4335-A10C-2ADEF832E6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1761" y="6409707"/>
            <a:ext cx="2646941" cy="22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945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735F8-868C-47A9-9EC8-5E505ACDC7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EF8473-15AF-478F-85EB-A1336BEDAC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80005-712C-4942-8ACD-480C71528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CFF31-BEE7-4260-9B07-C1E7B678DB9F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F91E0-2B55-4FE5-8730-19E2BA957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A6D14A-D303-43F4-A425-9A1BAAA86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3217-486C-479A-A38E-951974623D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881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9433D-4C5A-4B29-9107-2ADCECA10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3CEB9-74EE-4773-8EB3-D870CCF18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0C889-484F-4E8F-9754-59A717002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CFF31-BEE7-4260-9B07-C1E7B678DB9F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4B4A-8B01-42B9-8E4B-BB954D22A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EC74B-DA3F-47B1-91B3-0621F014E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3217-486C-479A-A38E-951974623D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5576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339EE-8859-4ED0-AEB5-C9F785E85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80D864-C2C8-4779-9E62-8CBE89F86F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0D752-881E-497C-A5AE-BD8B22DA4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CFF31-BEE7-4260-9B07-C1E7B678DB9F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1DF30-6297-4C92-A18B-3E04F6F93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AABAFC-6110-42A6-9A43-5DD597AF9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3217-486C-479A-A38E-951974623D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469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6AA98-7FD1-415D-B7F1-4535BA25C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1807A-3B54-4547-870C-010925EDF0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F9DA09-7520-499A-BC1E-959B55CE85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1217AE-5BA6-44F9-8FD3-78FAE3041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CFF31-BEE7-4260-9B07-C1E7B678DB9F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CFA5BD-FA0D-4AB3-B327-526C7F891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980C55-7A8A-40D2-A45F-0822A02B0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3217-486C-479A-A38E-951974623D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970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62CA7-7881-411E-B060-4736145BC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D90455-0ABC-4EF8-9E28-47E20C2A1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B21B2F-BC5A-40B5-952A-64582D9386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54DFEE-410B-4BE8-A2E6-6E0B6E346A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881563-9768-4C75-843E-A946B5D113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4D681D-138E-45E6-BFDB-CBD0240E0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CFF31-BEE7-4260-9B07-C1E7B678DB9F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4E6B17-B18D-4E55-90F8-2DF1AC7DC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0B5CA4-D898-4A19-B35D-F1878983D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3217-486C-479A-A38E-951974623D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32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34375-CB4D-4A1C-98C4-8C6347509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16AFC4-AAB8-4163-8767-FDC27CFA9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CFF31-BEE7-4260-9B07-C1E7B678DB9F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838EBA-004E-4860-AF53-8AC206CE0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7E78CC-C392-4E5C-BCCF-C1FAA386B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3217-486C-479A-A38E-951974623D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609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9761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63499C-0670-4928-8F02-774FCB2F8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CFF31-BEE7-4260-9B07-C1E7B678DB9F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78D6F2-2FC4-4E9D-B1C1-0B3F2BF2D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9AD556-0059-411E-B5B7-0C60D6B91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3217-486C-479A-A38E-951974623D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6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ADF3C-F781-454F-924E-49C4F9ED4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2F39C-8A5C-48A6-9924-B41AF703C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4D32A0-DBAE-4C71-BC13-66AA4445E2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2DFBE8-C223-458F-BDEE-E68BC469F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CFF31-BEE7-4260-9B07-C1E7B678DB9F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189152-EECC-463F-A556-A3144AB24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397BED-15F6-4562-8ACF-D68DA60A9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3217-486C-479A-A38E-951974623D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3286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A25AD-9B67-4D6D-AFF3-D33C464AB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9F3C78-D0B7-40DD-88F9-9D8E365AB0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024B3A-7565-4836-9F6E-5B5E561F83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F78B81-75AE-4EBD-8D7D-D624D5EE5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CFF31-BEE7-4260-9B07-C1E7B678DB9F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32158B-F024-4F7F-ACC5-7D6AE62D0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3D1E8E-4B58-49A4-9AD7-1007D7096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3217-486C-479A-A38E-951974623D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4963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3A819-EB84-40EB-AA2A-CFBA52BFE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D561BB-91F6-4212-959B-8533F6C65A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8F4E9-5E33-4EAA-B649-8F2490143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CFF31-BEE7-4260-9B07-C1E7B678DB9F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DFDCD-7496-4AB5-B71A-B5EF71CF3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F37BB-6B71-42E9-A762-86F4F726D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3217-486C-479A-A38E-951974623D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9255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1F03AF-4D3D-4B80-9AD4-F49F332073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20FCDC-BD21-4064-9C34-CE3B3E87B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F1172-C760-4BBB-BF36-177F6365B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CFF31-BEE7-4260-9B07-C1E7B678DB9F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AA896-6A8B-4928-8A9F-07DED9DCE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ADB21-18D0-47EB-AEFD-FC37F333C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3217-486C-479A-A38E-951974623D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32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918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707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018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524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648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628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FA37B-D5E0-478A-B25A-3535C3D71C69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06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B37499-C63A-445E-8272-C7B6D0C26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6780EF-4472-40CC-8BA1-3C9F652005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D144F9-F843-4AEE-AB06-2ED7327A80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CFF31-BEE7-4260-9B07-C1E7B678DB9F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4972F-7B4A-4C03-BFB3-08F6C7ABDC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597B8-29ED-4F13-A66A-70075DBBC2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B3217-486C-479A-A38E-951974623D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401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32398" y="5537782"/>
            <a:ext cx="6568440" cy="1007852"/>
          </a:xfrm>
        </p:spPr>
        <p:txBody>
          <a:bodyPr>
            <a:normAutofit fontScale="62500" lnSpcReduction="2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Time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Lesson 1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95141" y="2451312"/>
            <a:ext cx="8298474" cy="1955376"/>
          </a:xfrm>
        </p:spPr>
        <p:txBody>
          <a:bodyPr/>
          <a:lstStyle/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Ready-to-go Lesson Slides</a:t>
            </a:r>
          </a:p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Year 1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AD22F3B0-BBDC-464D-AF67-4B8B4DBD3A1F}"/>
              </a:ext>
            </a:extLst>
          </p:cNvPr>
          <p:cNvSpPr txBox="1">
            <a:spLocks/>
          </p:cNvSpPr>
          <p:nvPr/>
        </p:nvSpPr>
        <p:spPr>
          <a:xfrm>
            <a:off x="8145438" y="6334311"/>
            <a:ext cx="998562" cy="42264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11254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600" kern="1200">
                <a:solidFill>
                  <a:schemeClr val="bg1"/>
                </a:solidFill>
                <a:latin typeface="Bryant Bold" panose="020B05030400000200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Sum6</a:t>
            </a:r>
          </a:p>
        </p:txBody>
      </p:sp>
    </p:spTree>
    <p:extLst>
      <p:ext uri="{BB962C8B-B14F-4D97-AF65-F5344CB8AC3E}">
        <p14:creationId xmlns:p14="http://schemas.microsoft.com/office/powerpoint/2010/main" val="123409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3138321-2CB3-4309-9A14-AFD49F6943A9}"/>
              </a:ext>
            </a:extLst>
          </p:cNvPr>
          <p:cNvSpPr txBox="1"/>
          <p:nvPr/>
        </p:nvSpPr>
        <p:spPr>
          <a:xfrm>
            <a:off x="177800" y="1755577"/>
            <a:ext cx="8788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Would you do this event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school or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school?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Doing your homework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school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487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1: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992852-C1ED-4ADA-8250-63F34F68E752}"/>
              </a:ext>
            </a:extLst>
          </p:cNvPr>
          <p:cNvSpPr/>
          <p:nvPr/>
        </p:nvSpPr>
        <p:spPr>
          <a:xfrm>
            <a:off x="6786377" y="4893285"/>
            <a:ext cx="2092960" cy="1077218"/>
          </a:xfrm>
          <a:prstGeom prst="rect">
            <a:avLst/>
          </a:prstGeom>
          <a:solidFill>
            <a:srgbClr val="ECEEF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Extension: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Can you add your own events to each category?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76F2BA-3C27-48DF-9481-79F948D1FE77}"/>
              </a:ext>
            </a:extLst>
          </p:cNvPr>
          <p:cNvSpPr txBox="1"/>
          <p:nvPr/>
        </p:nvSpPr>
        <p:spPr>
          <a:xfrm>
            <a:off x="177800" y="1755577"/>
            <a:ext cx="8788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Sort these events into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school and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school. Then, can you sort them into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morning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afternoon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evening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events?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Eating your dinner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Eating your breakfast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Watching a TV show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Reading a bedtime story</a:t>
            </a:r>
          </a:p>
        </p:txBody>
      </p:sp>
    </p:spTree>
    <p:extLst>
      <p:ext uri="{BB962C8B-B14F-4D97-AF65-F5344CB8AC3E}">
        <p14:creationId xmlns:p14="http://schemas.microsoft.com/office/powerpoint/2010/main" val="930301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1: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992852-C1ED-4ADA-8250-63F34F68E752}"/>
              </a:ext>
            </a:extLst>
          </p:cNvPr>
          <p:cNvSpPr/>
          <p:nvPr/>
        </p:nvSpPr>
        <p:spPr>
          <a:xfrm>
            <a:off x="6786377" y="4893285"/>
            <a:ext cx="2092960" cy="1077218"/>
          </a:xfrm>
          <a:prstGeom prst="rect">
            <a:avLst/>
          </a:prstGeom>
          <a:solidFill>
            <a:srgbClr val="ECEEF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Extension: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Can you add your own events to each category?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76F2BA-3C27-48DF-9481-79F948D1FE77}"/>
              </a:ext>
            </a:extLst>
          </p:cNvPr>
          <p:cNvSpPr txBox="1"/>
          <p:nvPr/>
        </p:nvSpPr>
        <p:spPr>
          <a:xfrm>
            <a:off x="177800" y="1755577"/>
            <a:ext cx="8788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Sort these events into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school and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school. Then, can you sort them into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morning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afternoon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evening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events?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Eating your dinner –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school, evening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Eating your breakfast –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school, morning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Watching a TV show –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school or after school, morning, afternoon or evening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Reading a bedtime story –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school, evening</a:t>
            </a:r>
          </a:p>
        </p:txBody>
      </p:sp>
    </p:spTree>
    <p:extLst>
      <p:ext uri="{BB962C8B-B14F-4D97-AF65-F5344CB8AC3E}">
        <p14:creationId xmlns:p14="http://schemas.microsoft.com/office/powerpoint/2010/main" val="332730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3138321-2CB3-4309-9A14-AFD49F6943A9}"/>
              </a:ext>
            </a:extLst>
          </p:cNvPr>
          <p:cNvSpPr txBox="1"/>
          <p:nvPr/>
        </p:nvSpPr>
        <p:spPr>
          <a:xfrm>
            <a:off x="177800" y="1755577"/>
            <a:ext cx="8788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Mauricio is eating a pizza . Match the words to the pictures to order them to show how much was left.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First, next, finally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303" y="3441049"/>
            <a:ext cx="6024398" cy="218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672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3138321-2CB3-4309-9A14-AFD49F6943A9}"/>
              </a:ext>
            </a:extLst>
          </p:cNvPr>
          <p:cNvSpPr txBox="1"/>
          <p:nvPr/>
        </p:nvSpPr>
        <p:spPr>
          <a:xfrm>
            <a:off x="177800" y="1755577"/>
            <a:ext cx="8788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Mauricio is eating a pizza . Match the words to the pictures to order them to show how much was left.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First, next, finally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44" y="3510783"/>
            <a:ext cx="4838240" cy="217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559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2: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992852-C1ED-4ADA-8250-63F34F68E752}"/>
              </a:ext>
            </a:extLst>
          </p:cNvPr>
          <p:cNvSpPr/>
          <p:nvPr/>
        </p:nvSpPr>
        <p:spPr>
          <a:xfrm>
            <a:off x="6768452" y="5025996"/>
            <a:ext cx="2092960" cy="738664"/>
          </a:xfrm>
          <a:prstGeom prst="rect">
            <a:avLst/>
          </a:prstGeom>
          <a:solidFill>
            <a:srgbClr val="ECEEF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Extension: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Could you draw your own example?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76F2BA-3C27-48DF-9481-79F948D1FE77}"/>
              </a:ext>
            </a:extLst>
          </p:cNvPr>
          <p:cNvSpPr txBox="1"/>
          <p:nvPr/>
        </p:nvSpPr>
        <p:spPr>
          <a:xfrm>
            <a:off x="177800" y="1806673"/>
            <a:ext cx="86782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Sandra is eating some sweets. Use the words ‘first’, ‘next’ and ‘finally’ to order the pictures and show how many were left.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68" y="3345541"/>
            <a:ext cx="5341651" cy="151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45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F992852-C1ED-4ADA-8250-63F34F68E752}"/>
              </a:ext>
            </a:extLst>
          </p:cNvPr>
          <p:cNvSpPr/>
          <p:nvPr/>
        </p:nvSpPr>
        <p:spPr>
          <a:xfrm>
            <a:off x="6768452" y="5025996"/>
            <a:ext cx="2092960" cy="738664"/>
          </a:xfrm>
          <a:prstGeom prst="rect">
            <a:avLst/>
          </a:prstGeom>
          <a:solidFill>
            <a:srgbClr val="ECEEF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Extension: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Could you draw your own example?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68" y="3233307"/>
            <a:ext cx="6101702" cy="19346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3E3747-58B8-49AB-8ECC-B16CB3BD1280}"/>
              </a:ext>
            </a:extLst>
          </p:cNvPr>
          <p:cNvSpPr txBox="1"/>
          <p:nvPr/>
        </p:nvSpPr>
        <p:spPr>
          <a:xfrm>
            <a:off x="177800" y="1447800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2: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347D27-AC14-4CC8-ACFE-47F0286A1E35}"/>
              </a:ext>
            </a:extLst>
          </p:cNvPr>
          <p:cNvSpPr txBox="1"/>
          <p:nvPr/>
        </p:nvSpPr>
        <p:spPr>
          <a:xfrm>
            <a:off x="177800" y="1806673"/>
            <a:ext cx="86782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Sandra is eating some sweets. Use the words ‘first’, ‘next’ and ‘finally’ to order the pictures and show how many were left.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001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3138321-2CB3-4309-9A14-AFD49F6943A9}"/>
              </a:ext>
            </a:extLst>
          </p:cNvPr>
          <p:cNvSpPr txBox="1"/>
          <p:nvPr/>
        </p:nvSpPr>
        <p:spPr>
          <a:xfrm>
            <a:off x="177800" y="1755577"/>
            <a:ext cx="8788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Listen to your teacher describe a special day. They will use the words: before, after, first, next, morning, afternoon, evening. 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722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3: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992852-C1ED-4ADA-8250-63F34F68E752}"/>
              </a:ext>
            </a:extLst>
          </p:cNvPr>
          <p:cNvSpPr/>
          <p:nvPr/>
        </p:nvSpPr>
        <p:spPr>
          <a:xfrm>
            <a:off x="6828908" y="4503396"/>
            <a:ext cx="2092960" cy="1077218"/>
          </a:xfrm>
          <a:prstGeom prst="rect">
            <a:avLst/>
          </a:prstGeom>
          <a:solidFill>
            <a:srgbClr val="ECEEF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Extension: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Can you retell your teacher’s special day to your partner?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76F2BA-3C27-48DF-9481-79F948D1FE77}"/>
              </a:ext>
            </a:extLst>
          </p:cNvPr>
          <p:cNvSpPr txBox="1"/>
          <p:nvPr/>
        </p:nvSpPr>
        <p:spPr>
          <a:xfrm>
            <a:off x="177800" y="1755577"/>
            <a:ext cx="878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Describe a special day to your partner. Use the words: before, after, first, next, morning, afternoon, evening. </a:t>
            </a:r>
          </a:p>
          <a:p>
            <a:endParaRPr lang="en-GB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7288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3: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992852-C1ED-4ADA-8250-63F34F68E752}"/>
              </a:ext>
            </a:extLst>
          </p:cNvPr>
          <p:cNvSpPr/>
          <p:nvPr/>
        </p:nvSpPr>
        <p:spPr>
          <a:xfrm>
            <a:off x="6828908" y="4503396"/>
            <a:ext cx="2092960" cy="1077218"/>
          </a:xfrm>
          <a:prstGeom prst="rect">
            <a:avLst/>
          </a:prstGeom>
          <a:solidFill>
            <a:srgbClr val="ECEEF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Extension: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Can you retell your teacher’s special day to your partner?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76F2BA-3C27-48DF-9481-79F948D1FE77}"/>
              </a:ext>
            </a:extLst>
          </p:cNvPr>
          <p:cNvSpPr txBox="1"/>
          <p:nvPr/>
        </p:nvSpPr>
        <p:spPr>
          <a:xfrm>
            <a:off x="177800" y="1755577"/>
            <a:ext cx="878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Describe a special day to your partner. Use the words: before, after, first, next, morning, afternoon, evening. </a:t>
            </a:r>
          </a:p>
          <a:p>
            <a:endParaRPr lang="en-GB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Answers dependent on children’s descriptions. </a:t>
            </a:r>
          </a:p>
          <a:p>
            <a:pPr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141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7594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86189" y="1950508"/>
            <a:ext cx="1148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Evaluation:</a:t>
            </a:r>
            <a:endParaRPr lang="en-GB" sz="14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138321-2CB3-4309-9A14-AFD49F6943A9}"/>
              </a:ext>
            </a:extLst>
          </p:cNvPr>
          <p:cNvSpPr txBox="1"/>
          <p:nvPr/>
        </p:nvSpPr>
        <p:spPr>
          <a:xfrm>
            <a:off x="186189" y="2258285"/>
            <a:ext cx="8771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 pictures to show what could have happened before and after.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3632" t="6799" r="20070" b="2214"/>
          <a:stretch/>
        </p:blipFill>
        <p:spPr>
          <a:xfrm>
            <a:off x="2709645" y="2612228"/>
            <a:ext cx="1744910" cy="368276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EDEDEF0-01C6-4C34-9EE8-D4D325496843}"/>
              </a:ext>
            </a:extLst>
          </p:cNvPr>
          <p:cNvSpPr/>
          <p:nvPr/>
        </p:nvSpPr>
        <p:spPr>
          <a:xfrm>
            <a:off x="186189" y="1314398"/>
            <a:ext cx="835063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I can sequence events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I can use ‘before’ and ‘after’ when describing events.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8181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3138321-2CB3-4309-9A14-AFD49F6943A9}"/>
              </a:ext>
            </a:extLst>
          </p:cNvPr>
          <p:cNvSpPr txBox="1"/>
          <p:nvPr/>
        </p:nvSpPr>
        <p:spPr>
          <a:xfrm>
            <a:off x="186189" y="3263727"/>
            <a:ext cx="62658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answer:</a:t>
            </a:r>
          </a:p>
          <a:p>
            <a:endParaRPr lang="en-GB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- opened</a:t>
            </a:r>
          </a:p>
          <a:p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birthday presents</a:t>
            </a:r>
          </a:p>
          <a:p>
            <a:endParaRPr lang="en-GB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- played party</a:t>
            </a:r>
          </a:p>
          <a:p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63CF8B-E42B-4318-9219-3F039DE8A2D3}"/>
              </a:ext>
            </a:extLst>
          </p:cNvPr>
          <p:cNvSpPr txBox="1"/>
          <p:nvPr/>
        </p:nvSpPr>
        <p:spPr>
          <a:xfrm>
            <a:off x="186189" y="1950508"/>
            <a:ext cx="1148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Evaluation:</a:t>
            </a:r>
            <a:endParaRPr lang="en-GB" sz="14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A30DE7-D2BA-48DE-BA39-3F68F4F179C5}"/>
              </a:ext>
            </a:extLst>
          </p:cNvPr>
          <p:cNvSpPr txBox="1"/>
          <p:nvPr/>
        </p:nvSpPr>
        <p:spPr>
          <a:xfrm>
            <a:off x="186189" y="2258285"/>
            <a:ext cx="8771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 pictures to show what could have happened before and after.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FE4BA9-EAB9-44BE-8474-E9E866FE2C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32" t="6799" r="20070" b="2214"/>
          <a:stretch/>
        </p:blipFill>
        <p:spPr>
          <a:xfrm>
            <a:off x="2709645" y="2612228"/>
            <a:ext cx="1744910" cy="368276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C41CA9A-8D8A-409D-843D-A2EC4CA666A1}"/>
              </a:ext>
            </a:extLst>
          </p:cNvPr>
          <p:cNvSpPr/>
          <p:nvPr/>
        </p:nvSpPr>
        <p:spPr>
          <a:xfrm>
            <a:off x="186189" y="1314398"/>
            <a:ext cx="835063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I can sequence events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I can use ‘before’ and ‘after’ when describing events.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6320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DEB82B2-AA71-4837-B985-15A96461F0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439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3138321-2CB3-4309-9A14-AFD49F6943A9}"/>
              </a:ext>
            </a:extLst>
          </p:cNvPr>
          <p:cNvSpPr txBox="1"/>
          <p:nvPr/>
        </p:nvSpPr>
        <p:spPr>
          <a:xfrm>
            <a:off x="186188" y="2305495"/>
            <a:ext cx="624816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is different and what is the same about these?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Eating breakfast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Eating lunch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Eating dinner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Brushing your teeth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86189" y="1960729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Starter: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2C7E72-40FE-4721-B1C0-ED2D19245EB5}"/>
              </a:ext>
            </a:extLst>
          </p:cNvPr>
          <p:cNvSpPr/>
          <p:nvPr/>
        </p:nvSpPr>
        <p:spPr>
          <a:xfrm>
            <a:off x="186189" y="1314398"/>
            <a:ext cx="835063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I can sequence events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I can use ‘before’ and ‘after’ when describing events.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3505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3138321-2CB3-4309-9A14-AFD49F6943A9}"/>
              </a:ext>
            </a:extLst>
          </p:cNvPr>
          <p:cNvSpPr txBox="1"/>
          <p:nvPr/>
        </p:nvSpPr>
        <p:spPr>
          <a:xfrm>
            <a:off x="186188" y="4356164"/>
            <a:ext cx="87648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answer: ‘They are all events that happen throughout the day. They are all mealtimes except for brushing your teeth.’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E27467-6DCC-4FF6-B8CA-58025EF3AAF6}"/>
              </a:ext>
            </a:extLst>
          </p:cNvPr>
          <p:cNvSpPr txBox="1"/>
          <p:nvPr/>
        </p:nvSpPr>
        <p:spPr>
          <a:xfrm>
            <a:off x="186188" y="2305495"/>
            <a:ext cx="62481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is different and what is the same about these?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Eating breakfast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Eating lunch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Eating dinner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Brushing your teeth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95F862-1B22-4150-B53F-4D56CC1DF85E}"/>
              </a:ext>
            </a:extLst>
          </p:cNvPr>
          <p:cNvSpPr txBox="1"/>
          <p:nvPr/>
        </p:nvSpPr>
        <p:spPr>
          <a:xfrm>
            <a:off x="186189" y="1960729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Starter: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F78D95-5479-4A4C-AE7F-C0A5CB28E8FB}"/>
              </a:ext>
            </a:extLst>
          </p:cNvPr>
          <p:cNvSpPr/>
          <p:nvPr/>
        </p:nvSpPr>
        <p:spPr>
          <a:xfrm>
            <a:off x="186189" y="1314398"/>
            <a:ext cx="835063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I can sequence events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I can use ‘before’ and ‘after’ when describing events.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6639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3138321-2CB3-4309-9A14-AFD49F6943A9}"/>
              </a:ext>
            </a:extLst>
          </p:cNvPr>
          <p:cNvSpPr txBox="1"/>
          <p:nvPr/>
        </p:nvSpPr>
        <p:spPr>
          <a:xfrm>
            <a:off x="177800" y="1755577"/>
            <a:ext cx="8788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Would you do this event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school or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school?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Putting on your uniform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832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3138321-2CB3-4309-9A14-AFD49F6943A9}"/>
              </a:ext>
            </a:extLst>
          </p:cNvPr>
          <p:cNvSpPr txBox="1"/>
          <p:nvPr/>
        </p:nvSpPr>
        <p:spPr>
          <a:xfrm>
            <a:off x="177800" y="1755577"/>
            <a:ext cx="8788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Would you do this event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school or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school?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Putting on your uniform</a:t>
            </a:r>
          </a:p>
          <a:p>
            <a:pPr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school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563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3138321-2CB3-4309-9A14-AFD49F6943A9}"/>
              </a:ext>
            </a:extLst>
          </p:cNvPr>
          <p:cNvSpPr txBox="1"/>
          <p:nvPr/>
        </p:nvSpPr>
        <p:spPr>
          <a:xfrm>
            <a:off x="177799" y="1755577"/>
            <a:ext cx="87884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Would you do this event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school or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school?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Eating your dinner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709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3138321-2CB3-4309-9A14-AFD49F6943A9}"/>
              </a:ext>
            </a:extLst>
          </p:cNvPr>
          <p:cNvSpPr txBox="1"/>
          <p:nvPr/>
        </p:nvSpPr>
        <p:spPr>
          <a:xfrm>
            <a:off x="177800" y="1755577"/>
            <a:ext cx="8788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Would you do this event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school or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school?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Eating your dinner</a:t>
            </a:r>
          </a:p>
          <a:p>
            <a:pPr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school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638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3138321-2CB3-4309-9A14-AFD49F6943A9}"/>
              </a:ext>
            </a:extLst>
          </p:cNvPr>
          <p:cNvSpPr txBox="1"/>
          <p:nvPr/>
        </p:nvSpPr>
        <p:spPr>
          <a:xfrm>
            <a:off x="177800" y="1755577"/>
            <a:ext cx="8788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Would you do this event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school or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school?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Doing your homework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945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8586</TotalTime>
  <Words>710</Words>
  <Application>Microsoft Office PowerPoint</Application>
  <PresentationFormat>On-screen Show (4:3)</PresentationFormat>
  <Paragraphs>150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Bryant Bold</vt:lpstr>
      <vt:lpstr>Calibri</vt:lpstr>
      <vt:lpstr>Calibri Light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Athienitis</dc:creator>
  <cp:lastModifiedBy>Hannah Searle</cp:lastModifiedBy>
  <cp:revision>250</cp:revision>
  <dcterms:created xsi:type="dcterms:W3CDTF">2018-09-08T23:27:11Z</dcterms:created>
  <dcterms:modified xsi:type="dcterms:W3CDTF">2020-04-01T15:32:09Z</dcterms:modified>
</cp:coreProperties>
</file>