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66" r:id="rId8"/>
    <p:sldId id="270" r:id="rId9"/>
    <p:sldId id="279" r:id="rId10"/>
    <p:sldId id="281" r:id="rId11"/>
    <p:sldId id="282" r:id="rId12"/>
    <p:sldId id="267" r:id="rId13"/>
    <p:sldId id="275" r:id="rId14"/>
    <p:sldId id="280" r:id="rId15"/>
    <p:sldId id="283" r:id="rId16"/>
    <p:sldId id="278" r:id="rId17"/>
    <p:sldId id="286" r:id="rId18"/>
    <p:sldId id="259" r:id="rId19"/>
    <p:sldId id="265" r:id="rId20"/>
    <p:sldId id="287" r:id="rId21"/>
    <p:sldId id="260" r:id="rId22"/>
    <p:sldId id="261" r:id="rId23"/>
    <p:sldId id="28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F4D255-CA9B-F32B-48AB-C0F365A40C1B}" v="8" dt="2026-09-11T14:13:51.0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jida Chowdhery" userId="S::schowdhery01@greenhill.theharmonytrust.org::40db64a4-a872-4430-a4a6-88a006976f78" providerId="AD" clId="Web-{E5F4D255-CA9B-F32B-48AB-C0F365A40C1B}"/>
    <pc:docChg chg="modSld">
      <pc:chgData name="Sajida Chowdhery" userId="S::schowdhery01@greenhill.theharmonytrust.org::40db64a4-a872-4430-a4a6-88a006976f78" providerId="AD" clId="Web-{E5F4D255-CA9B-F32B-48AB-C0F365A40C1B}" dt="2026-09-11T14:13:49.478" v="2" actId="20577"/>
      <pc:docMkLst>
        <pc:docMk/>
      </pc:docMkLst>
      <pc:sldChg chg="modSp">
        <pc:chgData name="Sajida Chowdhery" userId="S::schowdhery01@greenhill.theharmonytrust.org::40db64a4-a872-4430-a4a6-88a006976f78" providerId="AD" clId="Web-{E5F4D255-CA9B-F32B-48AB-C0F365A40C1B}" dt="2026-09-11T14:13:49.478" v="2" actId="20577"/>
        <pc:sldMkLst>
          <pc:docMk/>
          <pc:sldMk cId="293739363" sldId="282"/>
        </pc:sldMkLst>
        <pc:spChg chg="mod">
          <ac:chgData name="Sajida Chowdhery" userId="S::schowdhery01@greenhill.theharmonytrust.org::40db64a4-a872-4430-a4a6-88a006976f78" providerId="AD" clId="Web-{E5F4D255-CA9B-F32B-48AB-C0F365A40C1B}" dt="2026-09-11T14:13:49.478" v="2" actId="20577"/>
          <ac:spMkLst>
            <pc:docMk/>
            <pc:sldMk cId="293739363" sldId="282"/>
            <ac:spMk id="3" creationId="{2C7C85E1-8BB0-B798-2907-BD361F56D242}"/>
          </ac:spMkLst>
        </pc:spChg>
      </pc:sldChg>
    </pc:docChg>
  </pc:docChgLst>
  <pc:docChgLst>
    <pc:chgData name="Nicola Cummins" userId="S::ncummins01@greenhill.theharmonytrust.org::d75acdc3-2323-46e9-a1d9-6462f588fca5" providerId="AD" clId="Web-{F2031211-5B0C-2F96-D8C7-34587F806967}"/>
    <pc:docChg chg="modSld">
      <pc:chgData name="Nicola Cummins" userId="S::ncummins01@greenhill.theharmonytrust.org::d75acdc3-2323-46e9-a1d9-6462f588fca5" providerId="AD" clId="Web-{F2031211-5B0C-2F96-D8C7-34587F806967}" dt="2026-09-07T10:14:04.325" v="13" actId="20577"/>
      <pc:docMkLst>
        <pc:docMk/>
      </pc:docMkLst>
      <pc:sldChg chg="modSp">
        <pc:chgData name="Nicola Cummins" userId="S::ncummins01@greenhill.theharmonytrust.org::d75acdc3-2323-46e9-a1d9-6462f588fca5" providerId="AD" clId="Web-{F2031211-5B0C-2F96-D8C7-34587F806967}" dt="2026-09-07T10:14:04.325" v="13" actId="20577"/>
        <pc:sldMkLst>
          <pc:docMk/>
          <pc:sldMk cId="293739363" sldId="282"/>
        </pc:sldMkLst>
        <pc:spChg chg="mod">
          <ac:chgData name="Nicola Cummins" userId="S::ncummins01@greenhill.theharmonytrust.org::d75acdc3-2323-46e9-a1d9-6462f588fca5" providerId="AD" clId="Web-{F2031211-5B0C-2F96-D8C7-34587F806967}" dt="2026-09-07T10:14:04.325" v="13" actId="20577"/>
          <ac:spMkLst>
            <pc:docMk/>
            <pc:sldMk cId="293739363" sldId="282"/>
            <ac:spMk id="3" creationId="{2C7C85E1-8BB0-B798-2907-BD361F56D242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833889-9AAD-44B9-8264-F16F9FFE170A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C222266-B608-4FC5-B371-ADED27A7A114}">
      <dgm:prSet phldrT="[Text]" custT="1"/>
      <dgm:spPr/>
      <dgm:t>
        <a:bodyPr/>
        <a:lstStyle/>
        <a:p>
          <a:r>
            <a:rPr lang="en-US" sz="3200">
              <a:latin typeface="SassoonPrimaryType" pitchFamily="2" charset="0"/>
            </a:rPr>
            <a:t>Writing</a:t>
          </a:r>
        </a:p>
      </dgm:t>
    </dgm:pt>
    <dgm:pt modelId="{7E0E8B99-D150-4BB3-A4CB-97AD3120DE28}" type="parTrans" cxnId="{77A59B35-BF29-4096-80DE-A20C42256325}">
      <dgm:prSet/>
      <dgm:spPr/>
      <dgm:t>
        <a:bodyPr/>
        <a:lstStyle/>
        <a:p>
          <a:endParaRPr lang="en-US"/>
        </a:p>
      </dgm:t>
    </dgm:pt>
    <dgm:pt modelId="{35CE28B2-4457-454E-90DF-EAEE6148CDCD}" type="sibTrans" cxnId="{77A59B35-BF29-4096-80DE-A20C42256325}">
      <dgm:prSet/>
      <dgm:spPr/>
      <dgm:t>
        <a:bodyPr/>
        <a:lstStyle/>
        <a:p>
          <a:endParaRPr lang="en-US"/>
        </a:p>
      </dgm:t>
    </dgm:pt>
    <dgm:pt modelId="{AC632747-B610-4547-8348-8AEE2179A496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Paragraphs</a:t>
          </a:r>
        </a:p>
      </dgm:t>
    </dgm:pt>
    <dgm:pt modelId="{FDDE9C7E-AF7C-4078-BC9E-4C259E8C109A}" type="parTrans" cxnId="{C3AECDB8-BE8D-4D4A-8153-8FEACC1B36FB}">
      <dgm:prSet/>
      <dgm:spPr/>
      <dgm:t>
        <a:bodyPr/>
        <a:lstStyle/>
        <a:p>
          <a:endParaRPr lang="en-US"/>
        </a:p>
      </dgm:t>
    </dgm:pt>
    <dgm:pt modelId="{4831D968-C264-4512-B989-6D2645AE3440}" type="sibTrans" cxnId="{C3AECDB8-BE8D-4D4A-8153-8FEACC1B36FB}">
      <dgm:prSet/>
      <dgm:spPr/>
      <dgm:t>
        <a:bodyPr/>
        <a:lstStyle/>
        <a:p>
          <a:endParaRPr lang="en-US"/>
        </a:p>
      </dgm:t>
    </dgm:pt>
    <dgm:pt modelId="{3CC93108-8A04-4C87-85C2-0EFB3EEC09D2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Fronted adverbials e.g. “</a:t>
          </a:r>
          <a:r>
            <a:rPr lang="en-US" i="1">
              <a:latin typeface="SassoonPrimaryType" pitchFamily="2" charset="0"/>
            </a:rPr>
            <a:t>Quietly</a:t>
          </a:r>
          <a:r>
            <a:rPr lang="en-US">
              <a:latin typeface="SassoonPrimaryType" pitchFamily="2" charset="0"/>
            </a:rPr>
            <a:t>, they climbed the stairs.”</a:t>
          </a:r>
        </a:p>
      </dgm:t>
    </dgm:pt>
    <dgm:pt modelId="{790FA5BB-D0BA-41BF-B580-D058A6A76EF6}" type="parTrans" cxnId="{DBD86C07-2076-485D-B0B9-9D00909EA36B}">
      <dgm:prSet/>
      <dgm:spPr/>
      <dgm:t>
        <a:bodyPr/>
        <a:lstStyle/>
        <a:p>
          <a:endParaRPr lang="en-US"/>
        </a:p>
      </dgm:t>
    </dgm:pt>
    <dgm:pt modelId="{16220566-51B8-4473-B32C-55B1ED3AE73D}" type="sibTrans" cxnId="{DBD86C07-2076-485D-B0B9-9D00909EA36B}">
      <dgm:prSet/>
      <dgm:spPr/>
      <dgm:t>
        <a:bodyPr/>
        <a:lstStyle/>
        <a:p>
          <a:endParaRPr lang="en-US"/>
        </a:p>
      </dgm:t>
    </dgm:pt>
    <dgm:pt modelId="{04BB58FC-7317-488B-BA80-92D8F969949F}">
      <dgm:prSet phldrT="[Text]" custT="1"/>
      <dgm:spPr/>
      <dgm:t>
        <a:bodyPr/>
        <a:lstStyle/>
        <a:p>
          <a:r>
            <a:rPr lang="en-US" sz="3200" err="1">
              <a:latin typeface="SassoonPrimaryType" pitchFamily="2" charset="0"/>
            </a:rPr>
            <a:t>Maths</a:t>
          </a:r>
          <a:endParaRPr lang="en-US" sz="3200">
            <a:latin typeface="SassoonPrimaryType" pitchFamily="2" charset="0"/>
          </a:endParaRPr>
        </a:p>
      </dgm:t>
    </dgm:pt>
    <dgm:pt modelId="{491A26B3-CEFE-4007-82E9-17CD9DFF7F4A}" type="parTrans" cxnId="{95ACB954-5BBD-4A4D-A751-D698C23470D4}">
      <dgm:prSet/>
      <dgm:spPr/>
      <dgm:t>
        <a:bodyPr/>
        <a:lstStyle/>
        <a:p>
          <a:endParaRPr lang="en-US"/>
        </a:p>
      </dgm:t>
    </dgm:pt>
    <dgm:pt modelId="{E5AF66CE-32CB-4EAD-BEBA-7B8DCA8D5B49}" type="sibTrans" cxnId="{95ACB954-5BBD-4A4D-A751-D698C23470D4}">
      <dgm:prSet/>
      <dgm:spPr/>
      <dgm:t>
        <a:bodyPr/>
        <a:lstStyle/>
        <a:p>
          <a:endParaRPr lang="en-US"/>
        </a:p>
      </dgm:t>
    </dgm:pt>
    <dgm:pt modelId="{CF0B0699-0309-48E1-83D5-1237F6B03B4C}">
      <dgm:prSet phldrT="[Text]"/>
      <dgm:spPr/>
      <dgm:t>
        <a:bodyPr/>
        <a:lstStyle/>
        <a:p>
          <a:r>
            <a:rPr lang="en-US" b="1">
              <a:latin typeface="SassoonPrimaryType" pitchFamily="2" charset="0"/>
            </a:rPr>
            <a:t>All times tables (12 x 12) – quick recall</a:t>
          </a:r>
        </a:p>
      </dgm:t>
    </dgm:pt>
    <dgm:pt modelId="{E0CF40F8-C4AE-452E-B603-78A0929FA9D5}" type="parTrans" cxnId="{79C24670-B6AC-44F1-ACC6-0D7323391CA5}">
      <dgm:prSet/>
      <dgm:spPr/>
      <dgm:t>
        <a:bodyPr/>
        <a:lstStyle/>
        <a:p>
          <a:endParaRPr lang="en-US"/>
        </a:p>
      </dgm:t>
    </dgm:pt>
    <dgm:pt modelId="{D0C5FC7E-27A1-4F4C-A242-68B71F9A09A5}" type="sibTrans" cxnId="{79C24670-B6AC-44F1-ACC6-0D7323391CA5}">
      <dgm:prSet/>
      <dgm:spPr/>
      <dgm:t>
        <a:bodyPr/>
        <a:lstStyle/>
        <a:p>
          <a:endParaRPr lang="en-US"/>
        </a:p>
      </dgm:t>
    </dgm:pt>
    <dgm:pt modelId="{76416866-54CF-4095-B772-37674DF7BCE7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Column addition and subtraction</a:t>
          </a:r>
        </a:p>
      </dgm:t>
    </dgm:pt>
    <dgm:pt modelId="{244DE019-5EB4-47F0-86C4-00CAD77866A5}" type="parTrans" cxnId="{032C217B-D2E0-4AA4-BDF3-05505EF72B66}">
      <dgm:prSet/>
      <dgm:spPr/>
      <dgm:t>
        <a:bodyPr/>
        <a:lstStyle/>
        <a:p>
          <a:endParaRPr lang="en-US"/>
        </a:p>
      </dgm:t>
    </dgm:pt>
    <dgm:pt modelId="{22E6F068-AE40-4409-846D-D0957CCD213B}" type="sibTrans" cxnId="{032C217B-D2E0-4AA4-BDF3-05505EF72B66}">
      <dgm:prSet/>
      <dgm:spPr/>
      <dgm:t>
        <a:bodyPr/>
        <a:lstStyle/>
        <a:p>
          <a:endParaRPr lang="en-US"/>
        </a:p>
      </dgm:t>
    </dgm:pt>
    <dgm:pt modelId="{2EAAE40C-884D-4C05-9766-ED24180279B8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Reading</a:t>
          </a:r>
        </a:p>
      </dgm:t>
    </dgm:pt>
    <dgm:pt modelId="{E21CA895-C7AF-4712-928A-76D6CE716F9C}" type="parTrans" cxnId="{C3ACD86B-9977-46EA-AF3A-B628A347E440}">
      <dgm:prSet/>
      <dgm:spPr/>
      <dgm:t>
        <a:bodyPr/>
        <a:lstStyle/>
        <a:p>
          <a:endParaRPr lang="en-US"/>
        </a:p>
      </dgm:t>
    </dgm:pt>
    <dgm:pt modelId="{FE6CB2D5-94E6-4096-9353-BF5CB52DF6BC}" type="sibTrans" cxnId="{C3ACD86B-9977-46EA-AF3A-B628A347E440}">
      <dgm:prSet/>
      <dgm:spPr/>
      <dgm:t>
        <a:bodyPr/>
        <a:lstStyle/>
        <a:p>
          <a:endParaRPr lang="en-US"/>
        </a:p>
      </dgm:t>
    </dgm:pt>
    <dgm:pt modelId="{E02004E9-6225-439E-BAD6-A7134E0B3B1B}">
      <dgm:prSet phldrT="[Text]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n-GB" dirty="0"/>
            <a:t>Identifying </a:t>
          </a:r>
          <a:r>
            <a:rPr lang="en-GB" b="1" dirty="0"/>
            <a:t>themes</a:t>
          </a:r>
          <a:r>
            <a:rPr lang="en-GB" dirty="0"/>
            <a:t> and </a:t>
          </a:r>
          <a:r>
            <a:rPr lang="en-GB" b="1" dirty="0"/>
            <a:t>conventions</a:t>
          </a:r>
          <a:r>
            <a:rPr lang="en-GB" dirty="0"/>
            <a:t> in a wide range of books</a:t>
          </a:r>
          <a:endParaRPr lang="en-US" dirty="0"/>
        </a:p>
      </dgm:t>
    </dgm:pt>
    <dgm:pt modelId="{474C47C5-3CF9-4801-9A0E-271CF010CB93}" type="parTrans" cxnId="{1B9782C3-645B-49F2-9E84-79674694FFCE}">
      <dgm:prSet/>
      <dgm:spPr/>
      <dgm:t>
        <a:bodyPr/>
        <a:lstStyle/>
        <a:p>
          <a:endParaRPr lang="en-US"/>
        </a:p>
      </dgm:t>
    </dgm:pt>
    <dgm:pt modelId="{0E797E1B-2EB3-4F33-9B1D-8522F258C0CA}" type="sibTrans" cxnId="{1B9782C3-645B-49F2-9E84-79674694FFCE}">
      <dgm:prSet/>
      <dgm:spPr/>
      <dgm:t>
        <a:bodyPr/>
        <a:lstStyle/>
        <a:p>
          <a:endParaRPr lang="en-US"/>
        </a:p>
      </dgm:t>
    </dgm:pt>
    <dgm:pt modelId="{DCC333AE-2F4B-454F-8D98-A37C3D4268BA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Place value with 4 digit numbers</a:t>
          </a:r>
        </a:p>
      </dgm:t>
    </dgm:pt>
    <dgm:pt modelId="{956E66BD-730B-4C68-9618-CE49F83AE7C4}" type="parTrans" cxnId="{B39FCA04-7DC9-40F8-A618-47DC9A32B450}">
      <dgm:prSet/>
      <dgm:spPr/>
      <dgm:t>
        <a:bodyPr/>
        <a:lstStyle/>
        <a:p>
          <a:endParaRPr lang="en-US"/>
        </a:p>
      </dgm:t>
    </dgm:pt>
    <dgm:pt modelId="{1DB644A0-E0DF-448A-A18B-564597A05F26}" type="sibTrans" cxnId="{B39FCA04-7DC9-40F8-A618-47DC9A32B450}">
      <dgm:prSet/>
      <dgm:spPr/>
      <dgm:t>
        <a:bodyPr/>
        <a:lstStyle/>
        <a:p>
          <a:endParaRPr lang="en-US"/>
        </a:p>
      </dgm:t>
    </dgm:pt>
    <dgm:pt modelId="{CD9DE16F-F7CD-4A43-B9BF-A3420E63F022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Speech marks</a:t>
          </a:r>
        </a:p>
      </dgm:t>
    </dgm:pt>
    <dgm:pt modelId="{B66F60E5-9620-45B2-9EBE-A8771BB844B4}" type="parTrans" cxnId="{4202FA2F-D01D-4C7C-B850-078C56D1970D}">
      <dgm:prSet/>
      <dgm:spPr/>
      <dgm:t>
        <a:bodyPr/>
        <a:lstStyle/>
        <a:p>
          <a:endParaRPr lang="en-US"/>
        </a:p>
      </dgm:t>
    </dgm:pt>
    <dgm:pt modelId="{693C69BA-9F1F-4F97-8690-11831CAED096}" type="sibTrans" cxnId="{4202FA2F-D01D-4C7C-B850-078C56D1970D}">
      <dgm:prSet/>
      <dgm:spPr/>
      <dgm:t>
        <a:bodyPr/>
        <a:lstStyle/>
        <a:p>
          <a:endParaRPr lang="en-US"/>
        </a:p>
      </dgm:t>
    </dgm:pt>
    <dgm:pt modelId="{3D11D848-1ABD-44C3-9F99-B821AEFA3AEA}">
      <dgm:prSet phldrT="[Text]"/>
      <dgm:spPr/>
      <dgm:t>
        <a:bodyPr/>
        <a:lstStyle/>
        <a:p>
          <a:endParaRPr lang="en-US"/>
        </a:p>
      </dgm:t>
    </dgm:pt>
    <dgm:pt modelId="{9D50EF00-CC66-40E4-B4E4-69C9FB97F4FB}" type="parTrans" cxnId="{8C50CB2A-9FFC-4305-A887-DD2DF47C3EA6}">
      <dgm:prSet/>
      <dgm:spPr/>
      <dgm:t>
        <a:bodyPr/>
        <a:lstStyle/>
        <a:p>
          <a:endParaRPr lang="en-US"/>
        </a:p>
      </dgm:t>
    </dgm:pt>
    <dgm:pt modelId="{3206CBDA-832A-43A4-9E51-79007FE29DE9}" type="sibTrans" cxnId="{8C50CB2A-9FFC-4305-A887-DD2DF47C3EA6}">
      <dgm:prSet/>
      <dgm:spPr/>
      <dgm:t>
        <a:bodyPr/>
        <a:lstStyle/>
        <a:p>
          <a:endParaRPr lang="en-US"/>
        </a:p>
      </dgm:t>
    </dgm:pt>
    <dgm:pt modelId="{DEC41E49-164B-4BC5-9368-60F6B4472753}">
      <dgm:prSet phldrT="[Text]"/>
      <dgm:spPr/>
      <dgm:t>
        <a:bodyPr/>
        <a:lstStyle/>
        <a:p>
          <a:endParaRPr lang="en-US"/>
        </a:p>
      </dgm:t>
    </dgm:pt>
    <dgm:pt modelId="{37EBEA2A-801B-4BE1-BC73-C24041F04C47}" type="parTrans" cxnId="{C10DAFA9-1834-46D4-9FE1-01A63AD27FFA}">
      <dgm:prSet/>
      <dgm:spPr/>
      <dgm:t>
        <a:bodyPr/>
        <a:lstStyle/>
        <a:p>
          <a:endParaRPr lang="en-US"/>
        </a:p>
      </dgm:t>
    </dgm:pt>
    <dgm:pt modelId="{80D82A16-7838-4C6F-8E1D-A1F2619A125E}" type="sibTrans" cxnId="{C10DAFA9-1834-46D4-9FE1-01A63AD27FFA}">
      <dgm:prSet/>
      <dgm:spPr/>
      <dgm:t>
        <a:bodyPr/>
        <a:lstStyle/>
        <a:p>
          <a:endParaRPr lang="en-US"/>
        </a:p>
      </dgm:t>
    </dgm:pt>
    <dgm:pt modelId="{62B3AB70-29B6-4C73-8DF4-FF6C001194A2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Metaphors</a:t>
          </a:r>
        </a:p>
      </dgm:t>
    </dgm:pt>
    <dgm:pt modelId="{8EC4CDED-7CFA-476D-AC5D-FC29B6EF50F8}" type="parTrans" cxnId="{CF5A1074-654F-472A-97A1-B6BCAC0E4C11}">
      <dgm:prSet/>
      <dgm:spPr/>
      <dgm:t>
        <a:bodyPr/>
        <a:lstStyle/>
        <a:p>
          <a:endParaRPr lang="en-US"/>
        </a:p>
      </dgm:t>
    </dgm:pt>
    <dgm:pt modelId="{85EC9D07-556B-4665-AE21-2DE6093EF773}" type="sibTrans" cxnId="{CF5A1074-654F-472A-97A1-B6BCAC0E4C11}">
      <dgm:prSet/>
      <dgm:spPr/>
      <dgm:t>
        <a:bodyPr/>
        <a:lstStyle/>
        <a:p>
          <a:endParaRPr lang="en-US"/>
        </a:p>
      </dgm:t>
    </dgm:pt>
    <dgm:pt modelId="{BC337E0B-4656-4CE7-A086-F2855304D2BC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Similes</a:t>
          </a:r>
          <a:r>
            <a:rPr lang="en-US"/>
            <a:t>	</a:t>
          </a:r>
        </a:p>
      </dgm:t>
    </dgm:pt>
    <dgm:pt modelId="{32E89F62-1CE7-4600-8B8B-9E0AD129DE73}" type="parTrans" cxnId="{5048033F-364E-459F-9C37-694A6C84B77C}">
      <dgm:prSet/>
      <dgm:spPr/>
      <dgm:t>
        <a:bodyPr/>
        <a:lstStyle/>
        <a:p>
          <a:endParaRPr lang="en-US"/>
        </a:p>
      </dgm:t>
    </dgm:pt>
    <dgm:pt modelId="{F4F3589C-C3EB-4CDE-90A1-3402F536BE6A}" type="sibTrans" cxnId="{5048033F-364E-459F-9C37-694A6C84B77C}">
      <dgm:prSet/>
      <dgm:spPr/>
      <dgm:t>
        <a:bodyPr/>
        <a:lstStyle/>
        <a:p>
          <a:endParaRPr lang="en-US"/>
        </a:p>
      </dgm:t>
    </dgm:pt>
    <dgm:pt modelId="{8750675E-4020-42B9-8C46-BCB7351B9600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Multiplying using grid method and short multiplication</a:t>
          </a:r>
        </a:p>
      </dgm:t>
    </dgm:pt>
    <dgm:pt modelId="{2B59BBC6-42D5-4B83-94DD-92509E393E57}" type="parTrans" cxnId="{8E6789E5-484C-42F1-824B-24B6ABDC4D7C}">
      <dgm:prSet/>
      <dgm:spPr/>
      <dgm:t>
        <a:bodyPr/>
        <a:lstStyle/>
        <a:p>
          <a:endParaRPr lang="en-US"/>
        </a:p>
      </dgm:t>
    </dgm:pt>
    <dgm:pt modelId="{4F3A8A23-8D7E-4128-927A-8C88F85EBD0F}" type="sibTrans" cxnId="{8E6789E5-484C-42F1-824B-24B6ABDC4D7C}">
      <dgm:prSet/>
      <dgm:spPr/>
      <dgm:t>
        <a:bodyPr/>
        <a:lstStyle/>
        <a:p>
          <a:endParaRPr lang="en-US"/>
        </a:p>
      </dgm:t>
    </dgm:pt>
    <dgm:pt modelId="{FC6D051C-5619-451C-8C8F-5446C152197D}">
      <dgm:prSet phldrT="[Text]"/>
      <dgm:spPr/>
      <dgm:t>
        <a:bodyPr/>
        <a:lstStyle/>
        <a:p>
          <a:r>
            <a:rPr lang="en-US">
              <a:latin typeface="SassoonPrimaryType" pitchFamily="2" charset="0"/>
            </a:rPr>
            <a:t>24 Hour Clock</a:t>
          </a:r>
        </a:p>
      </dgm:t>
    </dgm:pt>
    <dgm:pt modelId="{4E471210-A160-40AB-87A0-4C33F8D7C5BB}" type="parTrans" cxnId="{57138E34-56AE-44EB-B0FD-5DE1ACE83BAB}">
      <dgm:prSet/>
      <dgm:spPr/>
      <dgm:t>
        <a:bodyPr/>
        <a:lstStyle/>
        <a:p>
          <a:endParaRPr lang="en-GB"/>
        </a:p>
      </dgm:t>
    </dgm:pt>
    <dgm:pt modelId="{3AC6D96A-A497-417C-BE54-8949F5BB5C5A}" type="sibTrans" cxnId="{57138E34-56AE-44EB-B0FD-5DE1ACE83BAB}">
      <dgm:prSet/>
      <dgm:spPr/>
      <dgm:t>
        <a:bodyPr/>
        <a:lstStyle/>
        <a:p>
          <a:endParaRPr lang="en-GB"/>
        </a:p>
      </dgm:t>
    </dgm:pt>
    <dgm:pt modelId="{3266CB03-83A2-470A-A902-F4A08BF51423}">
      <dgm:prSet/>
      <dgm:spPr/>
      <dgm:t>
        <a:bodyPr/>
        <a:lstStyle/>
        <a:p>
          <a:r>
            <a:rPr lang="en-GB" dirty="0"/>
            <a:t>Discussing words and phrases that capture the </a:t>
          </a:r>
          <a:r>
            <a:rPr lang="en-GB" b="1" dirty="0"/>
            <a:t>reader’s interest and imagination</a:t>
          </a:r>
        </a:p>
      </dgm:t>
    </dgm:pt>
    <dgm:pt modelId="{D5CFDF21-AC97-4E3D-A7EC-B78A3758B742}" type="parTrans" cxnId="{64E4FB3E-4795-434B-AE98-EC1D39D44193}">
      <dgm:prSet/>
      <dgm:spPr/>
      <dgm:t>
        <a:bodyPr/>
        <a:lstStyle/>
        <a:p>
          <a:endParaRPr lang="en-GB"/>
        </a:p>
      </dgm:t>
    </dgm:pt>
    <dgm:pt modelId="{A8305D3B-07E1-4074-9620-4330BBE0A2FD}" type="sibTrans" cxnId="{64E4FB3E-4795-434B-AE98-EC1D39D44193}">
      <dgm:prSet/>
      <dgm:spPr/>
      <dgm:t>
        <a:bodyPr/>
        <a:lstStyle/>
        <a:p>
          <a:endParaRPr lang="en-GB"/>
        </a:p>
      </dgm:t>
    </dgm:pt>
    <dgm:pt modelId="{CDBD7B57-D44E-48E7-B469-E3B3EBDC91C4}">
      <dgm:prSet/>
      <dgm:spPr/>
      <dgm:t>
        <a:bodyPr/>
        <a:lstStyle/>
        <a:p>
          <a:r>
            <a:rPr lang="en-GB" b="1" dirty="0"/>
            <a:t>Using dictionaries </a:t>
          </a:r>
          <a:r>
            <a:rPr lang="en-GB" dirty="0"/>
            <a:t>to check the meaning of words that they have read</a:t>
          </a:r>
        </a:p>
      </dgm:t>
    </dgm:pt>
    <dgm:pt modelId="{D4F78D17-3500-4D64-B650-EAB355741292}" type="parTrans" cxnId="{EF96A132-30B2-4910-A310-F381EDB8575F}">
      <dgm:prSet/>
      <dgm:spPr/>
      <dgm:t>
        <a:bodyPr/>
        <a:lstStyle/>
        <a:p>
          <a:endParaRPr lang="en-GB"/>
        </a:p>
      </dgm:t>
    </dgm:pt>
    <dgm:pt modelId="{6CD2F311-CFDB-4462-AFD4-1A7E0058B2F0}" type="sibTrans" cxnId="{EF96A132-30B2-4910-A310-F381EDB8575F}">
      <dgm:prSet/>
      <dgm:spPr/>
      <dgm:t>
        <a:bodyPr/>
        <a:lstStyle/>
        <a:p>
          <a:endParaRPr lang="en-GB"/>
        </a:p>
      </dgm:t>
    </dgm:pt>
    <dgm:pt modelId="{11F5955F-7D97-48F9-9C31-029C301742AE}">
      <dgm:prSet/>
      <dgm:spPr/>
      <dgm:t>
        <a:bodyPr/>
        <a:lstStyle/>
        <a:p>
          <a:r>
            <a:rPr lang="en-GB" b="1" i="0" dirty="0"/>
            <a:t>Increasing their familiarity with a wide range of books</a:t>
          </a:r>
          <a:r>
            <a:rPr lang="en-GB" dirty="0"/>
            <a:t>, including fairy stories, myths and legends, and retelling some of these orally</a:t>
          </a:r>
        </a:p>
      </dgm:t>
    </dgm:pt>
    <dgm:pt modelId="{C811AB68-D045-48C5-A6CD-8BA76B842ECA}" type="parTrans" cxnId="{14F878A3-3AB6-4F50-BCE5-4484B307CF78}">
      <dgm:prSet/>
      <dgm:spPr/>
      <dgm:t>
        <a:bodyPr/>
        <a:lstStyle/>
        <a:p>
          <a:endParaRPr lang="en-GB"/>
        </a:p>
      </dgm:t>
    </dgm:pt>
    <dgm:pt modelId="{8CDEC9EC-EAA4-4A1F-86E1-72CF873BA573}" type="sibTrans" cxnId="{14F878A3-3AB6-4F50-BCE5-4484B307CF78}">
      <dgm:prSet/>
      <dgm:spPr/>
      <dgm:t>
        <a:bodyPr/>
        <a:lstStyle/>
        <a:p>
          <a:endParaRPr lang="en-GB"/>
        </a:p>
      </dgm:t>
    </dgm:pt>
    <dgm:pt modelId="{07EF9D9A-99ED-485E-AC8E-77942721D275}" type="pres">
      <dgm:prSet presAssocID="{6C833889-9AAD-44B9-8264-F16F9FFE170A}" presName="Name0" presStyleCnt="0">
        <dgm:presLayoutVars>
          <dgm:dir/>
          <dgm:animLvl val="lvl"/>
          <dgm:resizeHandles val="exact"/>
        </dgm:presLayoutVars>
      </dgm:prSet>
      <dgm:spPr/>
    </dgm:pt>
    <dgm:pt modelId="{3630E3CA-B10E-4AD3-A964-ED325014F40E}" type="pres">
      <dgm:prSet presAssocID="{8C222266-B608-4FC5-B371-ADED27A7A114}" presName="composite" presStyleCnt="0"/>
      <dgm:spPr/>
    </dgm:pt>
    <dgm:pt modelId="{D5B1CB77-1E5F-400A-861B-7D7F150BFC5D}" type="pres">
      <dgm:prSet presAssocID="{8C222266-B608-4FC5-B371-ADED27A7A11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D6DDC30-68A6-4B4A-86E9-FE611CB6C5C4}" type="pres">
      <dgm:prSet presAssocID="{8C222266-B608-4FC5-B371-ADED27A7A114}" presName="desTx" presStyleLbl="alignAccFollowNode1" presStyleIdx="0" presStyleCnt="3">
        <dgm:presLayoutVars>
          <dgm:bulletEnabled val="1"/>
        </dgm:presLayoutVars>
      </dgm:prSet>
      <dgm:spPr/>
    </dgm:pt>
    <dgm:pt modelId="{E773F616-3A80-41DC-89CA-BC3A50CED38A}" type="pres">
      <dgm:prSet presAssocID="{35CE28B2-4457-454E-90DF-EAEE6148CDCD}" presName="space" presStyleCnt="0"/>
      <dgm:spPr/>
    </dgm:pt>
    <dgm:pt modelId="{B5315015-0B87-4556-AB8A-2916F4A2D6E8}" type="pres">
      <dgm:prSet presAssocID="{04BB58FC-7317-488B-BA80-92D8F969949F}" presName="composite" presStyleCnt="0"/>
      <dgm:spPr/>
    </dgm:pt>
    <dgm:pt modelId="{82E17096-6779-4281-9A3B-0C94591C4913}" type="pres">
      <dgm:prSet presAssocID="{04BB58FC-7317-488B-BA80-92D8F969949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D123D7F-B824-45C8-A38D-B6EAAFF4098A}" type="pres">
      <dgm:prSet presAssocID="{04BB58FC-7317-488B-BA80-92D8F969949F}" presName="desTx" presStyleLbl="alignAccFollowNode1" presStyleIdx="1" presStyleCnt="3">
        <dgm:presLayoutVars>
          <dgm:bulletEnabled val="1"/>
        </dgm:presLayoutVars>
      </dgm:prSet>
      <dgm:spPr/>
    </dgm:pt>
    <dgm:pt modelId="{E81CE9F1-786C-4FED-8A90-F89ADD5AF1A5}" type="pres">
      <dgm:prSet presAssocID="{E5AF66CE-32CB-4EAD-BEBA-7B8DCA8D5B49}" presName="space" presStyleCnt="0"/>
      <dgm:spPr/>
    </dgm:pt>
    <dgm:pt modelId="{19637C73-5D21-4EC3-ACA6-2B8C5B705392}" type="pres">
      <dgm:prSet presAssocID="{2EAAE40C-884D-4C05-9766-ED24180279B8}" presName="composite" presStyleCnt="0"/>
      <dgm:spPr/>
    </dgm:pt>
    <dgm:pt modelId="{7852EC34-BD67-4363-8B02-71AD2CB1BADE}" type="pres">
      <dgm:prSet presAssocID="{2EAAE40C-884D-4C05-9766-ED24180279B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B1F1D98-8321-4657-B76C-DF615EA0377D}" type="pres">
      <dgm:prSet presAssocID="{2EAAE40C-884D-4C05-9766-ED24180279B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BB23301-92D1-4210-B241-0AEDD3B2E68C}" type="presOf" srcId="{3D11D848-1ABD-44C3-9F99-B821AEFA3AEA}" destId="{CD123D7F-B824-45C8-A38D-B6EAAFF4098A}" srcOrd="0" destOrd="6" presId="urn:microsoft.com/office/officeart/2005/8/layout/hList1"/>
    <dgm:cxn modelId="{07155504-2BF9-4469-9042-348E7F531B22}" type="presOf" srcId="{76416866-54CF-4095-B772-37674DF7BCE7}" destId="{CD123D7F-B824-45C8-A38D-B6EAAFF4098A}" srcOrd="0" destOrd="2" presId="urn:microsoft.com/office/officeart/2005/8/layout/hList1"/>
    <dgm:cxn modelId="{B39FCA04-7DC9-40F8-A618-47DC9A32B450}" srcId="{04BB58FC-7317-488B-BA80-92D8F969949F}" destId="{DCC333AE-2F4B-454F-8D98-A37C3D4268BA}" srcOrd="1" destOrd="0" parTransId="{956E66BD-730B-4C68-9618-CE49F83AE7C4}" sibTransId="{1DB644A0-E0DF-448A-A18B-564597A05F26}"/>
    <dgm:cxn modelId="{DBD86C07-2076-485D-B0B9-9D00909EA36B}" srcId="{8C222266-B608-4FC5-B371-ADED27A7A114}" destId="{3CC93108-8A04-4C87-85C2-0EFB3EEC09D2}" srcOrd="1" destOrd="0" parTransId="{790FA5BB-D0BA-41BF-B580-D058A6A76EF6}" sibTransId="{16220566-51B8-4473-B32C-55B1ED3AE73D}"/>
    <dgm:cxn modelId="{6E907C0D-C7D2-43EC-8A7D-62C2543A0F6B}" type="presOf" srcId="{DEC41E49-164B-4BC5-9368-60F6B4472753}" destId="{CD123D7F-B824-45C8-A38D-B6EAAFF4098A}" srcOrd="0" destOrd="5" presId="urn:microsoft.com/office/officeart/2005/8/layout/hList1"/>
    <dgm:cxn modelId="{0953E10F-0D56-4070-8A52-A8AC0DBC19B3}" type="presOf" srcId="{E02004E9-6225-439E-BAD6-A7134E0B3B1B}" destId="{2B1F1D98-8321-4657-B76C-DF615EA0377D}" srcOrd="0" destOrd="0" presId="urn:microsoft.com/office/officeart/2005/8/layout/hList1"/>
    <dgm:cxn modelId="{1CB5E713-EDD8-4468-8D29-B87C6FCF38C4}" type="presOf" srcId="{FC6D051C-5619-451C-8C8F-5446C152197D}" destId="{CD123D7F-B824-45C8-A38D-B6EAAFF4098A}" srcOrd="0" destOrd="4" presId="urn:microsoft.com/office/officeart/2005/8/layout/hList1"/>
    <dgm:cxn modelId="{DDF87522-350B-4B59-9830-61D35A093BBA}" type="presOf" srcId="{CD9DE16F-F7CD-4A43-B9BF-A3420E63F022}" destId="{6D6DDC30-68A6-4B4A-86E9-FE611CB6C5C4}" srcOrd="0" destOrd="2" presId="urn:microsoft.com/office/officeart/2005/8/layout/hList1"/>
    <dgm:cxn modelId="{BE2C2726-8563-4F3D-B83E-00371BCB3EB7}" type="presOf" srcId="{DCC333AE-2F4B-454F-8D98-A37C3D4268BA}" destId="{CD123D7F-B824-45C8-A38D-B6EAAFF4098A}" srcOrd="0" destOrd="1" presId="urn:microsoft.com/office/officeart/2005/8/layout/hList1"/>
    <dgm:cxn modelId="{8C50CB2A-9FFC-4305-A887-DD2DF47C3EA6}" srcId="{04BB58FC-7317-488B-BA80-92D8F969949F}" destId="{3D11D848-1ABD-44C3-9F99-B821AEFA3AEA}" srcOrd="6" destOrd="0" parTransId="{9D50EF00-CC66-40E4-B4E4-69C9FB97F4FB}" sibTransId="{3206CBDA-832A-43A4-9E51-79007FE29DE9}"/>
    <dgm:cxn modelId="{AC47F02C-53CC-488F-A457-2D8E9B0A54AD}" type="presOf" srcId="{CF0B0699-0309-48E1-83D5-1237F6B03B4C}" destId="{CD123D7F-B824-45C8-A38D-B6EAAFF4098A}" srcOrd="0" destOrd="0" presId="urn:microsoft.com/office/officeart/2005/8/layout/hList1"/>
    <dgm:cxn modelId="{4202FA2F-D01D-4C7C-B850-078C56D1970D}" srcId="{8C222266-B608-4FC5-B371-ADED27A7A114}" destId="{CD9DE16F-F7CD-4A43-B9BF-A3420E63F022}" srcOrd="2" destOrd="0" parTransId="{B66F60E5-9620-45B2-9EBE-A8771BB844B4}" sibTransId="{693C69BA-9F1F-4F97-8690-11831CAED096}"/>
    <dgm:cxn modelId="{E0864130-F64D-471A-B7A6-300817547675}" type="presOf" srcId="{2EAAE40C-884D-4C05-9766-ED24180279B8}" destId="{7852EC34-BD67-4363-8B02-71AD2CB1BADE}" srcOrd="0" destOrd="0" presId="urn:microsoft.com/office/officeart/2005/8/layout/hList1"/>
    <dgm:cxn modelId="{EF96A132-30B2-4910-A310-F381EDB8575F}" srcId="{2EAAE40C-884D-4C05-9766-ED24180279B8}" destId="{CDBD7B57-D44E-48E7-B469-E3B3EBDC91C4}" srcOrd="2" destOrd="0" parTransId="{D4F78D17-3500-4D64-B650-EAB355741292}" sibTransId="{6CD2F311-CFDB-4462-AFD4-1A7E0058B2F0}"/>
    <dgm:cxn modelId="{57138E34-56AE-44EB-B0FD-5DE1ACE83BAB}" srcId="{04BB58FC-7317-488B-BA80-92D8F969949F}" destId="{FC6D051C-5619-451C-8C8F-5446C152197D}" srcOrd="4" destOrd="0" parTransId="{4E471210-A160-40AB-87A0-4C33F8D7C5BB}" sibTransId="{3AC6D96A-A497-417C-BE54-8949F5BB5C5A}"/>
    <dgm:cxn modelId="{77A59B35-BF29-4096-80DE-A20C42256325}" srcId="{6C833889-9AAD-44B9-8264-F16F9FFE170A}" destId="{8C222266-B608-4FC5-B371-ADED27A7A114}" srcOrd="0" destOrd="0" parTransId="{7E0E8B99-D150-4BB3-A4CB-97AD3120DE28}" sibTransId="{35CE28B2-4457-454E-90DF-EAEE6148CDCD}"/>
    <dgm:cxn modelId="{8AFB8A39-D0F0-45EB-A74D-0C483E353369}" type="presOf" srcId="{BC337E0B-4656-4CE7-A086-F2855304D2BC}" destId="{6D6DDC30-68A6-4B4A-86E9-FE611CB6C5C4}" srcOrd="0" destOrd="4" presId="urn:microsoft.com/office/officeart/2005/8/layout/hList1"/>
    <dgm:cxn modelId="{64E4FB3E-4795-434B-AE98-EC1D39D44193}" srcId="{2EAAE40C-884D-4C05-9766-ED24180279B8}" destId="{3266CB03-83A2-470A-A902-F4A08BF51423}" srcOrd="1" destOrd="0" parTransId="{D5CFDF21-AC97-4E3D-A7EC-B78A3758B742}" sibTransId="{A8305D3B-07E1-4074-9620-4330BBE0A2FD}"/>
    <dgm:cxn modelId="{5048033F-364E-459F-9C37-694A6C84B77C}" srcId="{8C222266-B608-4FC5-B371-ADED27A7A114}" destId="{BC337E0B-4656-4CE7-A086-F2855304D2BC}" srcOrd="4" destOrd="0" parTransId="{32E89F62-1CE7-4600-8B8B-9E0AD129DE73}" sibTransId="{F4F3589C-C3EB-4CDE-90A1-3402F536BE6A}"/>
    <dgm:cxn modelId="{0B49DD66-2F5B-41FC-8EB7-2DA9F739217F}" type="presOf" srcId="{3CC93108-8A04-4C87-85C2-0EFB3EEC09D2}" destId="{6D6DDC30-68A6-4B4A-86E9-FE611CB6C5C4}" srcOrd="0" destOrd="1" presId="urn:microsoft.com/office/officeart/2005/8/layout/hList1"/>
    <dgm:cxn modelId="{C3ACD86B-9977-46EA-AF3A-B628A347E440}" srcId="{6C833889-9AAD-44B9-8264-F16F9FFE170A}" destId="{2EAAE40C-884D-4C05-9766-ED24180279B8}" srcOrd="2" destOrd="0" parTransId="{E21CA895-C7AF-4712-928A-76D6CE716F9C}" sibTransId="{FE6CB2D5-94E6-4096-9353-BF5CB52DF6BC}"/>
    <dgm:cxn modelId="{79C24670-B6AC-44F1-ACC6-0D7323391CA5}" srcId="{04BB58FC-7317-488B-BA80-92D8F969949F}" destId="{CF0B0699-0309-48E1-83D5-1237F6B03B4C}" srcOrd="0" destOrd="0" parTransId="{E0CF40F8-C4AE-452E-B603-78A0929FA9D5}" sibTransId="{D0C5FC7E-27A1-4F4C-A242-68B71F9A09A5}"/>
    <dgm:cxn modelId="{CF5A1074-654F-472A-97A1-B6BCAC0E4C11}" srcId="{8C222266-B608-4FC5-B371-ADED27A7A114}" destId="{62B3AB70-29B6-4C73-8DF4-FF6C001194A2}" srcOrd="3" destOrd="0" parTransId="{8EC4CDED-7CFA-476D-AC5D-FC29B6EF50F8}" sibTransId="{85EC9D07-556B-4665-AE21-2DE6093EF773}"/>
    <dgm:cxn modelId="{557D1954-16B3-4680-B9F9-F6E5E9996AA9}" type="presOf" srcId="{11F5955F-7D97-48F9-9C31-029C301742AE}" destId="{2B1F1D98-8321-4657-B76C-DF615EA0377D}" srcOrd="0" destOrd="3" presId="urn:microsoft.com/office/officeart/2005/8/layout/hList1"/>
    <dgm:cxn modelId="{95ACB954-5BBD-4A4D-A751-D698C23470D4}" srcId="{6C833889-9AAD-44B9-8264-F16F9FFE170A}" destId="{04BB58FC-7317-488B-BA80-92D8F969949F}" srcOrd="1" destOrd="0" parTransId="{491A26B3-CEFE-4007-82E9-17CD9DFF7F4A}" sibTransId="{E5AF66CE-32CB-4EAD-BEBA-7B8DCA8D5B49}"/>
    <dgm:cxn modelId="{42441576-D9AC-4F5E-9F4F-138C276FE14B}" type="presOf" srcId="{AC632747-B610-4547-8348-8AEE2179A496}" destId="{6D6DDC30-68A6-4B4A-86E9-FE611CB6C5C4}" srcOrd="0" destOrd="0" presId="urn:microsoft.com/office/officeart/2005/8/layout/hList1"/>
    <dgm:cxn modelId="{A909EA76-F1DF-43F6-BE9F-167881D9180B}" type="presOf" srcId="{CDBD7B57-D44E-48E7-B469-E3B3EBDC91C4}" destId="{2B1F1D98-8321-4657-B76C-DF615EA0377D}" srcOrd="0" destOrd="2" presId="urn:microsoft.com/office/officeart/2005/8/layout/hList1"/>
    <dgm:cxn modelId="{032C217B-D2E0-4AA4-BDF3-05505EF72B66}" srcId="{04BB58FC-7317-488B-BA80-92D8F969949F}" destId="{76416866-54CF-4095-B772-37674DF7BCE7}" srcOrd="2" destOrd="0" parTransId="{244DE019-5EB4-47F0-86C4-00CAD77866A5}" sibTransId="{22E6F068-AE40-4409-846D-D0957CCD213B}"/>
    <dgm:cxn modelId="{41F8C47E-6903-479C-BBE0-BE4D8F0B8B51}" type="presOf" srcId="{04BB58FC-7317-488B-BA80-92D8F969949F}" destId="{82E17096-6779-4281-9A3B-0C94591C4913}" srcOrd="0" destOrd="0" presId="urn:microsoft.com/office/officeart/2005/8/layout/hList1"/>
    <dgm:cxn modelId="{A47D948C-4E1E-4F6A-860F-CE7D51A862F7}" type="presOf" srcId="{8750675E-4020-42B9-8C46-BCB7351B9600}" destId="{CD123D7F-B824-45C8-A38D-B6EAAFF4098A}" srcOrd="0" destOrd="3" presId="urn:microsoft.com/office/officeart/2005/8/layout/hList1"/>
    <dgm:cxn modelId="{593F668D-9F6E-4A79-AD1A-B9556F2FD91A}" type="presOf" srcId="{8C222266-B608-4FC5-B371-ADED27A7A114}" destId="{D5B1CB77-1E5F-400A-861B-7D7F150BFC5D}" srcOrd="0" destOrd="0" presId="urn:microsoft.com/office/officeart/2005/8/layout/hList1"/>
    <dgm:cxn modelId="{5A5F8C98-9EE8-417A-AF12-9002BEA521D9}" type="presOf" srcId="{62B3AB70-29B6-4C73-8DF4-FF6C001194A2}" destId="{6D6DDC30-68A6-4B4A-86E9-FE611CB6C5C4}" srcOrd="0" destOrd="3" presId="urn:microsoft.com/office/officeart/2005/8/layout/hList1"/>
    <dgm:cxn modelId="{14F878A3-3AB6-4F50-BCE5-4484B307CF78}" srcId="{2EAAE40C-884D-4C05-9766-ED24180279B8}" destId="{11F5955F-7D97-48F9-9C31-029C301742AE}" srcOrd="3" destOrd="0" parTransId="{C811AB68-D045-48C5-A6CD-8BA76B842ECA}" sibTransId="{8CDEC9EC-EAA4-4A1F-86E1-72CF873BA573}"/>
    <dgm:cxn modelId="{C10DAFA9-1834-46D4-9FE1-01A63AD27FFA}" srcId="{04BB58FC-7317-488B-BA80-92D8F969949F}" destId="{DEC41E49-164B-4BC5-9368-60F6B4472753}" srcOrd="5" destOrd="0" parTransId="{37EBEA2A-801B-4BE1-BC73-C24041F04C47}" sibTransId="{80D82A16-7838-4C6F-8E1D-A1F2619A125E}"/>
    <dgm:cxn modelId="{C3AECDB8-BE8D-4D4A-8153-8FEACC1B36FB}" srcId="{8C222266-B608-4FC5-B371-ADED27A7A114}" destId="{AC632747-B610-4547-8348-8AEE2179A496}" srcOrd="0" destOrd="0" parTransId="{FDDE9C7E-AF7C-4078-BC9E-4C259E8C109A}" sibTransId="{4831D968-C264-4512-B989-6D2645AE3440}"/>
    <dgm:cxn modelId="{1B9782C3-645B-49F2-9E84-79674694FFCE}" srcId="{2EAAE40C-884D-4C05-9766-ED24180279B8}" destId="{E02004E9-6225-439E-BAD6-A7134E0B3B1B}" srcOrd="0" destOrd="0" parTransId="{474C47C5-3CF9-4801-9A0E-271CF010CB93}" sibTransId="{0E797E1B-2EB3-4F33-9B1D-8522F258C0CA}"/>
    <dgm:cxn modelId="{330786E0-89A6-4C28-A4B4-672A42F64C45}" type="presOf" srcId="{6C833889-9AAD-44B9-8264-F16F9FFE170A}" destId="{07EF9D9A-99ED-485E-AC8E-77942721D275}" srcOrd="0" destOrd="0" presId="urn:microsoft.com/office/officeart/2005/8/layout/hList1"/>
    <dgm:cxn modelId="{8E6789E5-484C-42F1-824B-24B6ABDC4D7C}" srcId="{04BB58FC-7317-488B-BA80-92D8F969949F}" destId="{8750675E-4020-42B9-8C46-BCB7351B9600}" srcOrd="3" destOrd="0" parTransId="{2B59BBC6-42D5-4B83-94DD-92509E393E57}" sibTransId="{4F3A8A23-8D7E-4128-927A-8C88F85EBD0F}"/>
    <dgm:cxn modelId="{B60811FB-917A-4F10-B4B5-71ED7B9FE363}" type="presOf" srcId="{3266CB03-83A2-470A-A902-F4A08BF51423}" destId="{2B1F1D98-8321-4657-B76C-DF615EA0377D}" srcOrd="0" destOrd="1" presId="urn:microsoft.com/office/officeart/2005/8/layout/hList1"/>
    <dgm:cxn modelId="{EE36D478-1181-4AE0-A535-84F32F80DA10}" type="presParOf" srcId="{07EF9D9A-99ED-485E-AC8E-77942721D275}" destId="{3630E3CA-B10E-4AD3-A964-ED325014F40E}" srcOrd="0" destOrd="0" presId="urn:microsoft.com/office/officeart/2005/8/layout/hList1"/>
    <dgm:cxn modelId="{9E8E7016-C174-479C-9C13-514FAEBBCEEC}" type="presParOf" srcId="{3630E3CA-B10E-4AD3-A964-ED325014F40E}" destId="{D5B1CB77-1E5F-400A-861B-7D7F150BFC5D}" srcOrd="0" destOrd="0" presId="urn:microsoft.com/office/officeart/2005/8/layout/hList1"/>
    <dgm:cxn modelId="{7A128E05-ED94-4F55-9B45-77BD35B7A2BF}" type="presParOf" srcId="{3630E3CA-B10E-4AD3-A964-ED325014F40E}" destId="{6D6DDC30-68A6-4B4A-86E9-FE611CB6C5C4}" srcOrd="1" destOrd="0" presId="urn:microsoft.com/office/officeart/2005/8/layout/hList1"/>
    <dgm:cxn modelId="{06189447-BFE2-449E-941E-8C21506E6192}" type="presParOf" srcId="{07EF9D9A-99ED-485E-AC8E-77942721D275}" destId="{E773F616-3A80-41DC-89CA-BC3A50CED38A}" srcOrd="1" destOrd="0" presId="urn:microsoft.com/office/officeart/2005/8/layout/hList1"/>
    <dgm:cxn modelId="{E7E1CDA2-D288-49A3-8A5F-67D33957A4D1}" type="presParOf" srcId="{07EF9D9A-99ED-485E-AC8E-77942721D275}" destId="{B5315015-0B87-4556-AB8A-2916F4A2D6E8}" srcOrd="2" destOrd="0" presId="urn:microsoft.com/office/officeart/2005/8/layout/hList1"/>
    <dgm:cxn modelId="{B129DBA6-7864-47CC-9E48-894DD9DA7335}" type="presParOf" srcId="{B5315015-0B87-4556-AB8A-2916F4A2D6E8}" destId="{82E17096-6779-4281-9A3B-0C94591C4913}" srcOrd="0" destOrd="0" presId="urn:microsoft.com/office/officeart/2005/8/layout/hList1"/>
    <dgm:cxn modelId="{F3959B9E-B371-43E2-ACB1-2C7910E492C0}" type="presParOf" srcId="{B5315015-0B87-4556-AB8A-2916F4A2D6E8}" destId="{CD123D7F-B824-45C8-A38D-B6EAAFF4098A}" srcOrd="1" destOrd="0" presId="urn:microsoft.com/office/officeart/2005/8/layout/hList1"/>
    <dgm:cxn modelId="{5A97E7E3-BC03-4C2B-A521-54B10E5263CD}" type="presParOf" srcId="{07EF9D9A-99ED-485E-AC8E-77942721D275}" destId="{E81CE9F1-786C-4FED-8A90-F89ADD5AF1A5}" srcOrd="3" destOrd="0" presId="urn:microsoft.com/office/officeart/2005/8/layout/hList1"/>
    <dgm:cxn modelId="{1D372690-C485-4331-A5B2-4199B0D17D83}" type="presParOf" srcId="{07EF9D9A-99ED-485E-AC8E-77942721D275}" destId="{19637C73-5D21-4EC3-ACA6-2B8C5B705392}" srcOrd="4" destOrd="0" presId="urn:microsoft.com/office/officeart/2005/8/layout/hList1"/>
    <dgm:cxn modelId="{E695DE12-CD76-491B-847F-138A07375A67}" type="presParOf" srcId="{19637C73-5D21-4EC3-ACA6-2B8C5B705392}" destId="{7852EC34-BD67-4363-8B02-71AD2CB1BADE}" srcOrd="0" destOrd="0" presId="urn:microsoft.com/office/officeart/2005/8/layout/hList1"/>
    <dgm:cxn modelId="{6009903E-D340-414F-8C55-2BFE7319466F}" type="presParOf" srcId="{19637C73-5D21-4EC3-ACA6-2B8C5B705392}" destId="{2B1F1D98-8321-4657-B76C-DF615EA0377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1362AA-900A-484F-85A7-8C7EA2BAF9C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305FCA0-BFFA-40B4-B1A9-8CD40F86AEF9}">
      <dgm:prSet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 pitchFamily="2" charset="0"/>
            </a:rPr>
            <a:t>For all Year 4 pupils in 2024 (with certain exceptions).</a:t>
          </a:r>
          <a:endParaRPr lang="en-US">
            <a:latin typeface="SassoonPrimaryType" pitchFamily="2" charset="0"/>
          </a:endParaRPr>
        </a:p>
      </dgm:t>
    </dgm:pt>
    <dgm:pt modelId="{BDD0254A-E37C-4985-8657-2D70E25A2D8F}" type="parTrans" cxnId="{4BD613C2-01F3-4A19-8456-B34E1C267630}">
      <dgm:prSet/>
      <dgm:spPr/>
      <dgm:t>
        <a:bodyPr/>
        <a:lstStyle/>
        <a:p>
          <a:endParaRPr lang="en-US"/>
        </a:p>
      </dgm:t>
    </dgm:pt>
    <dgm:pt modelId="{3035D600-AD4D-41FC-965D-28F2CFE50573}" type="sibTrans" cxnId="{4BD613C2-01F3-4A19-8456-B34E1C267630}">
      <dgm:prSet/>
      <dgm:spPr/>
      <dgm:t>
        <a:bodyPr/>
        <a:lstStyle/>
        <a:p>
          <a:endParaRPr lang="en-US"/>
        </a:p>
      </dgm:t>
    </dgm:pt>
    <dgm:pt modelId="{66E1259E-D37D-457B-BEB5-05F372F47B5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 pitchFamily="2" charset="0"/>
            </a:rPr>
            <a:t>The purpose of the MTC is to determine whether pupils can recall their times tables fluently.</a:t>
          </a:r>
          <a:endParaRPr lang="en-US">
            <a:latin typeface="SassoonPrimaryType" pitchFamily="2" charset="0"/>
          </a:endParaRPr>
        </a:p>
      </dgm:t>
    </dgm:pt>
    <dgm:pt modelId="{1E727B31-4EEC-4EF8-8C1F-A58DD45399CC}" type="parTrans" cxnId="{C85C0AF5-F89E-4823-9B96-4BE622FCAC40}">
      <dgm:prSet/>
      <dgm:spPr/>
      <dgm:t>
        <a:bodyPr/>
        <a:lstStyle/>
        <a:p>
          <a:endParaRPr lang="en-US"/>
        </a:p>
      </dgm:t>
    </dgm:pt>
    <dgm:pt modelId="{BF3B434C-7A5C-47F3-9E18-B2EF7EA3CC82}" type="sibTrans" cxnId="{C85C0AF5-F89E-4823-9B96-4BE622FCAC40}">
      <dgm:prSet/>
      <dgm:spPr/>
      <dgm:t>
        <a:bodyPr/>
        <a:lstStyle/>
        <a:p>
          <a:endParaRPr lang="en-US"/>
        </a:p>
      </dgm:t>
    </dgm:pt>
    <dgm:pt modelId="{0CAE98DF-6927-477E-A767-447F9C890AD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 pitchFamily="2" charset="0"/>
            </a:rPr>
            <a:t>Help us to support children with gaps in knowledge</a:t>
          </a:r>
          <a:endParaRPr lang="en-US">
            <a:latin typeface="SassoonPrimaryType" pitchFamily="2" charset="0"/>
          </a:endParaRPr>
        </a:p>
      </dgm:t>
    </dgm:pt>
    <dgm:pt modelId="{D086E184-269D-4782-997C-C33EF5FD1539}" type="parTrans" cxnId="{5EA1A9C3-FB47-494D-B5B8-B7CAF51D8006}">
      <dgm:prSet/>
      <dgm:spPr/>
      <dgm:t>
        <a:bodyPr/>
        <a:lstStyle/>
        <a:p>
          <a:endParaRPr lang="en-US"/>
        </a:p>
      </dgm:t>
    </dgm:pt>
    <dgm:pt modelId="{72A4B077-7F65-4F51-977A-4AC89D646BF6}" type="sibTrans" cxnId="{5EA1A9C3-FB47-494D-B5B8-B7CAF51D8006}">
      <dgm:prSet/>
      <dgm:spPr/>
      <dgm:t>
        <a:bodyPr/>
        <a:lstStyle/>
        <a:p>
          <a:endParaRPr lang="en-US"/>
        </a:p>
      </dgm:t>
    </dgm:pt>
    <dgm:pt modelId="{CF909665-72A9-42D2-86D5-32C9A6EE7F41}" type="pres">
      <dgm:prSet presAssocID="{AC1362AA-900A-484F-85A7-8C7EA2BAF9CF}" presName="root" presStyleCnt="0">
        <dgm:presLayoutVars>
          <dgm:dir/>
          <dgm:resizeHandles val="exact"/>
        </dgm:presLayoutVars>
      </dgm:prSet>
      <dgm:spPr/>
    </dgm:pt>
    <dgm:pt modelId="{DDFD7962-5D05-4EDC-A515-8BA7186F431D}" type="pres">
      <dgm:prSet presAssocID="{A305FCA0-BFFA-40B4-B1A9-8CD40F86AEF9}" presName="compNode" presStyleCnt="0"/>
      <dgm:spPr/>
    </dgm:pt>
    <dgm:pt modelId="{E79D7D4F-22E0-4777-AEB8-BEDE769DFE2F}" type="pres">
      <dgm:prSet presAssocID="{A305FCA0-BFFA-40B4-B1A9-8CD40F86AEF9}" presName="bgRect" presStyleLbl="bgShp" presStyleIdx="0" presStyleCnt="3"/>
      <dgm:spPr/>
    </dgm:pt>
    <dgm:pt modelId="{1083C227-0AB5-4899-B245-05FF96264F2C}" type="pres">
      <dgm:prSet presAssocID="{A305FCA0-BFFA-40B4-B1A9-8CD40F86AEF9}" presName="iconRect" presStyleLbl="node1" presStyleIdx="0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3ED185E0-D40E-4043-8BAD-56C3592F2C5D}" type="pres">
      <dgm:prSet presAssocID="{A305FCA0-BFFA-40B4-B1A9-8CD40F86AEF9}" presName="spaceRect" presStyleCnt="0"/>
      <dgm:spPr/>
    </dgm:pt>
    <dgm:pt modelId="{3CD856FC-80A9-4C54-A3BD-8287CBB97572}" type="pres">
      <dgm:prSet presAssocID="{A305FCA0-BFFA-40B4-B1A9-8CD40F86AEF9}" presName="parTx" presStyleLbl="revTx" presStyleIdx="0" presStyleCnt="3">
        <dgm:presLayoutVars>
          <dgm:chMax val="0"/>
          <dgm:chPref val="0"/>
        </dgm:presLayoutVars>
      </dgm:prSet>
      <dgm:spPr/>
    </dgm:pt>
    <dgm:pt modelId="{22AEFA43-7E7D-4F99-9033-42803A1C98BC}" type="pres">
      <dgm:prSet presAssocID="{3035D600-AD4D-41FC-965D-28F2CFE50573}" presName="sibTrans" presStyleCnt="0"/>
      <dgm:spPr/>
    </dgm:pt>
    <dgm:pt modelId="{85FFCA5E-1B1E-4F31-B237-8A4ADB1E0EE8}" type="pres">
      <dgm:prSet presAssocID="{66E1259E-D37D-457B-BEB5-05F372F47B51}" presName="compNode" presStyleCnt="0"/>
      <dgm:spPr/>
    </dgm:pt>
    <dgm:pt modelId="{55419D4D-EAE8-46F5-BDE1-7E6B0379F2DD}" type="pres">
      <dgm:prSet presAssocID="{66E1259E-D37D-457B-BEB5-05F372F47B51}" presName="bgRect" presStyleLbl="bgShp" presStyleIdx="1" presStyleCnt="3"/>
      <dgm:spPr/>
    </dgm:pt>
    <dgm:pt modelId="{5E0EE671-42D3-47A7-A27E-490F8BD1EECC}" type="pres">
      <dgm:prSet presAssocID="{66E1259E-D37D-457B-BEB5-05F372F47B51}" presName="iconRect" presStyleLbl="node1" presStyleIdx="1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8F671A87-2725-4F81-B4ED-309BDAF8218A}" type="pres">
      <dgm:prSet presAssocID="{66E1259E-D37D-457B-BEB5-05F372F47B51}" presName="spaceRect" presStyleCnt="0"/>
      <dgm:spPr/>
    </dgm:pt>
    <dgm:pt modelId="{3B589395-A60F-4FA9-B113-83C17C3AA162}" type="pres">
      <dgm:prSet presAssocID="{66E1259E-D37D-457B-BEB5-05F372F47B51}" presName="parTx" presStyleLbl="revTx" presStyleIdx="1" presStyleCnt="3">
        <dgm:presLayoutVars>
          <dgm:chMax val="0"/>
          <dgm:chPref val="0"/>
        </dgm:presLayoutVars>
      </dgm:prSet>
      <dgm:spPr/>
    </dgm:pt>
    <dgm:pt modelId="{F2D8DC53-942C-4087-B4B9-B24CF98928BB}" type="pres">
      <dgm:prSet presAssocID="{BF3B434C-7A5C-47F3-9E18-B2EF7EA3CC82}" presName="sibTrans" presStyleCnt="0"/>
      <dgm:spPr/>
    </dgm:pt>
    <dgm:pt modelId="{21243B5D-C6EB-4184-8F48-53DA57FCD951}" type="pres">
      <dgm:prSet presAssocID="{0CAE98DF-6927-477E-A767-447F9C890AD2}" presName="compNode" presStyleCnt="0"/>
      <dgm:spPr/>
    </dgm:pt>
    <dgm:pt modelId="{789CDB77-20D8-47F7-9376-A3E0ECBD0237}" type="pres">
      <dgm:prSet presAssocID="{0CAE98DF-6927-477E-A767-447F9C890AD2}" presName="bgRect" presStyleLbl="bgShp" presStyleIdx="2" presStyleCnt="3"/>
      <dgm:spPr/>
    </dgm:pt>
    <dgm:pt modelId="{456BA3EC-6A78-487E-88EB-795664E450C9}" type="pres">
      <dgm:prSet presAssocID="{0CAE98DF-6927-477E-A767-447F9C890AD2}" presName="iconRect" presStyleLbl="node1" presStyleIdx="2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50965F81-9653-407B-9477-0DAE5B8662AA}" type="pres">
      <dgm:prSet presAssocID="{0CAE98DF-6927-477E-A767-447F9C890AD2}" presName="spaceRect" presStyleCnt="0"/>
      <dgm:spPr/>
    </dgm:pt>
    <dgm:pt modelId="{2A1BE82C-C3E3-4EA3-B33F-68CC1DCF5707}" type="pres">
      <dgm:prSet presAssocID="{0CAE98DF-6927-477E-A767-447F9C890AD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560090F-F754-4667-A07C-5498877809C5}" type="presOf" srcId="{0CAE98DF-6927-477E-A767-447F9C890AD2}" destId="{2A1BE82C-C3E3-4EA3-B33F-68CC1DCF5707}" srcOrd="0" destOrd="0" presId="urn:microsoft.com/office/officeart/2018/2/layout/IconVerticalSolidList"/>
    <dgm:cxn modelId="{5393A187-9E15-457F-AE82-6CF17CCA7814}" type="presOf" srcId="{66E1259E-D37D-457B-BEB5-05F372F47B51}" destId="{3B589395-A60F-4FA9-B113-83C17C3AA162}" srcOrd="0" destOrd="0" presId="urn:microsoft.com/office/officeart/2018/2/layout/IconVerticalSolidList"/>
    <dgm:cxn modelId="{6642C5A5-0447-4015-8F3D-E31FE57C9E9C}" type="presOf" srcId="{AC1362AA-900A-484F-85A7-8C7EA2BAF9CF}" destId="{CF909665-72A9-42D2-86D5-32C9A6EE7F41}" srcOrd="0" destOrd="0" presId="urn:microsoft.com/office/officeart/2018/2/layout/IconVerticalSolidList"/>
    <dgm:cxn modelId="{E9C800AA-6B3A-4CA9-826D-9642E21ECD11}" type="presOf" srcId="{A305FCA0-BFFA-40B4-B1A9-8CD40F86AEF9}" destId="{3CD856FC-80A9-4C54-A3BD-8287CBB97572}" srcOrd="0" destOrd="0" presId="urn:microsoft.com/office/officeart/2018/2/layout/IconVerticalSolidList"/>
    <dgm:cxn modelId="{4BD613C2-01F3-4A19-8456-B34E1C267630}" srcId="{AC1362AA-900A-484F-85A7-8C7EA2BAF9CF}" destId="{A305FCA0-BFFA-40B4-B1A9-8CD40F86AEF9}" srcOrd="0" destOrd="0" parTransId="{BDD0254A-E37C-4985-8657-2D70E25A2D8F}" sibTransId="{3035D600-AD4D-41FC-965D-28F2CFE50573}"/>
    <dgm:cxn modelId="{5EA1A9C3-FB47-494D-B5B8-B7CAF51D8006}" srcId="{AC1362AA-900A-484F-85A7-8C7EA2BAF9CF}" destId="{0CAE98DF-6927-477E-A767-447F9C890AD2}" srcOrd="2" destOrd="0" parTransId="{D086E184-269D-4782-997C-C33EF5FD1539}" sibTransId="{72A4B077-7F65-4F51-977A-4AC89D646BF6}"/>
    <dgm:cxn modelId="{C85C0AF5-F89E-4823-9B96-4BE622FCAC40}" srcId="{AC1362AA-900A-484F-85A7-8C7EA2BAF9CF}" destId="{66E1259E-D37D-457B-BEB5-05F372F47B51}" srcOrd="1" destOrd="0" parTransId="{1E727B31-4EEC-4EF8-8C1F-A58DD45399CC}" sibTransId="{BF3B434C-7A5C-47F3-9E18-B2EF7EA3CC82}"/>
    <dgm:cxn modelId="{3CA3DFB7-F229-4440-A6F9-6ED51B3A3DEB}" type="presParOf" srcId="{CF909665-72A9-42D2-86D5-32C9A6EE7F41}" destId="{DDFD7962-5D05-4EDC-A515-8BA7186F431D}" srcOrd="0" destOrd="0" presId="urn:microsoft.com/office/officeart/2018/2/layout/IconVerticalSolidList"/>
    <dgm:cxn modelId="{66472463-ACBB-481E-9697-6F610E5A3AC3}" type="presParOf" srcId="{DDFD7962-5D05-4EDC-A515-8BA7186F431D}" destId="{E79D7D4F-22E0-4777-AEB8-BEDE769DFE2F}" srcOrd="0" destOrd="0" presId="urn:microsoft.com/office/officeart/2018/2/layout/IconVerticalSolidList"/>
    <dgm:cxn modelId="{B09DD6E5-E12A-4EED-AA0A-E4801D0EFF50}" type="presParOf" srcId="{DDFD7962-5D05-4EDC-A515-8BA7186F431D}" destId="{1083C227-0AB5-4899-B245-05FF96264F2C}" srcOrd="1" destOrd="0" presId="urn:microsoft.com/office/officeart/2018/2/layout/IconVerticalSolidList"/>
    <dgm:cxn modelId="{0DD89C14-9200-48CC-B48F-613176F270BB}" type="presParOf" srcId="{DDFD7962-5D05-4EDC-A515-8BA7186F431D}" destId="{3ED185E0-D40E-4043-8BAD-56C3592F2C5D}" srcOrd="2" destOrd="0" presId="urn:microsoft.com/office/officeart/2018/2/layout/IconVerticalSolidList"/>
    <dgm:cxn modelId="{E387E6AA-3AB1-4064-B190-AF6A7D0A1C5D}" type="presParOf" srcId="{DDFD7962-5D05-4EDC-A515-8BA7186F431D}" destId="{3CD856FC-80A9-4C54-A3BD-8287CBB97572}" srcOrd="3" destOrd="0" presId="urn:microsoft.com/office/officeart/2018/2/layout/IconVerticalSolidList"/>
    <dgm:cxn modelId="{F0FBF17A-C9A4-4B21-A4E0-8FE27A256426}" type="presParOf" srcId="{CF909665-72A9-42D2-86D5-32C9A6EE7F41}" destId="{22AEFA43-7E7D-4F99-9033-42803A1C98BC}" srcOrd="1" destOrd="0" presId="urn:microsoft.com/office/officeart/2018/2/layout/IconVerticalSolidList"/>
    <dgm:cxn modelId="{990A2484-19DF-4A00-8F49-42E15410F8FA}" type="presParOf" srcId="{CF909665-72A9-42D2-86D5-32C9A6EE7F41}" destId="{85FFCA5E-1B1E-4F31-B237-8A4ADB1E0EE8}" srcOrd="2" destOrd="0" presId="urn:microsoft.com/office/officeart/2018/2/layout/IconVerticalSolidList"/>
    <dgm:cxn modelId="{BE5C100C-9DD4-4FF5-BD64-F50C5FBCB35D}" type="presParOf" srcId="{85FFCA5E-1B1E-4F31-B237-8A4ADB1E0EE8}" destId="{55419D4D-EAE8-46F5-BDE1-7E6B0379F2DD}" srcOrd="0" destOrd="0" presId="urn:microsoft.com/office/officeart/2018/2/layout/IconVerticalSolidList"/>
    <dgm:cxn modelId="{EF4D8E84-C758-4888-9DE1-5C63E978E177}" type="presParOf" srcId="{85FFCA5E-1B1E-4F31-B237-8A4ADB1E0EE8}" destId="{5E0EE671-42D3-47A7-A27E-490F8BD1EECC}" srcOrd="1" destOrd="0" presId="urn:microsoft.com/office/officeart/2018/2/layout/IconVerticalSolidList"/>
    <dgm:cxn modelId="{7E4F22C5-357F-4B40-8370-00F315A4CC49}" type="presParOf" srcId="{85FFCA5E-1B1E-4F31-B237-8A4ADB1E0EE8}" destId="{8F671A87-2725-4F81-B4ED-309BDAF8218A}" srcOrd="2" destOrd="0" presId="urn:microsoft.com/office/officeart/2018/2/layout/IconVerticalSolidList"/>
    <dgm:cxn modelId="{48EDD243-FB65-4831-906A-50D79A766D72}" type="presParOf" srcId="{85FFCA5E-1B1E-4F31-B237-8A4ADB1E0EE8}" destId="{3B589395-A60F-4FA9-B113-83C17C3AA162}" srcOrd="3" destOrd="0" presId="urn:microsoft.com/office/officeart/2018/2/layout/IconVerticalSolidList"/>
    <dgm:cxn modelId="{6B9B5813-4A3E-490D-A979-C4A8D1F18A92}" type="presParOf" srcId="{CF909665-72A9-42D2-86D5-32C9A6EE7F41}" destId="{F2D8DC53-942C-4087-B4B9-B24CF98928BB}" srcOrd="3" destOrd="0" presId="urn:microsoft.com/office/officeart/2018/2/layout/IconVerticalSolidList"/>
    <dgm:cxn modelId="{1A113DBC-EC17-4013-B8C4-077646FFF852}" type="presParOf" srcId="{CF909665-72A9-42D2-86D5-32C9A6EE7F41}" destId="{21243B5D-C6EB-4184-8F48-53DA57FCD951}" srcOrd="4" destOrd="0" presId="urn:microsoft.com/office/officeart/2018/2/layout/IconVerticalSolidList"/>
    <dgm:cxn modelId="{58448635-5547-4FE8-95E6-EA17770F0808}" type="presParOf" srcId="{21243B5D-C6EB-4184-8F48-53DA57FCD951}" destId="{789CDB77-20D8-47F7-9376-A3E0ECBD0237}" srcOrd="0" destOrd="0" presId="urn:microsoft.com/office/officeart/2018/2/layout/IconVerticalSolidList"/>
    <dgm:cxn modelId="{0B50555D-39E1-4EB0-B711-2596699AC332}" type="presParOf" srcId="{21243B5D-C6EB-4184-8F48-53DA57FCD951}" destId="{456BA3EC-6A78-487E-88EB-795664E450C9}" srcOrd="1" destOrd="0" presId="urn:microsoft.com/office/officeart/2018/2/layout/IconVerticalSolidList"/>
    <dgm:cxn modelId="{34618E9A-4422-42F8-915E-9D47D92BDB58}" type="presParOf" srcId="{21243B5D-C6EB-4184-8F48-53DA57FCD951}" destId="{50965F81-9653-407B-9477-0DAE5B8662AA}" srcOrd="2" destOrd="0" presId="urn:microsoft.com/office/officeart/2018/2/layout/IconVerticalSolidList"/>
    <dgm:cxn modelId="{6B80D2BE-9FE4-4034-8978-E4E3CC2A3C12}" type="presParOf" srcId="{21243B5D-C6EB-4184-8F48-53DA57FCD951}" destId="{2A1BE82C-C3E3-4EA3-B33F-68CC1DCF57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1CB77-1E5F-400A-861B-7D7F150BFC5D}">
      <dsp:nvSpPr>
        <dsp:cNvPr id="0" name=""/>
        <dsp:cNvSpPr/>
      </dsp:nvSpPr>
      <dsp:spPr>
        <a:xfrm>
          <a:off x="3596" y="197571"/>
          <a:ext cx="3506458" cy="7309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SassoonPrimaryType" pitchFamily="2" charset="0"/>
            </a:rPr>
            <a:t>Writing</a:t>
          </a:r>
        </a:p>
      </dsp:txBody>
      <dsp:txXfrm>
        <a:off x="3596" y="197571"/>
        <a:ext cx="3506458" cy="730984"/>
      </dsp:txXfrm>
    </dsp:sp>
    <dsp:sp modelId="{6D6DDC30-68A6-4B4A-86E9-FE611CB6C5C4}">
      <dsp:nvSpPr>
        <dsp:cNvPr id="0" name=""/>
        <dsp:cNvSpPr/>
      </dsp:nvSpPr>
      <dsp:spPr>
        <a:xfrm>
          <a:off x="3596" y="928555"/>
          <a:ext cx="3506458" cy="466135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Paragraphs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Fronted adverbials e.g. “</a:t>
          </a:r>
          <a:r>
            <a:rPr lang="en-US" sz="2000" i="1" kern="1200">
              <a:latin typeface="SassoonPrimaryType" pitchFamily="2" charset="0"/>
            </a:rPr>
            <a:t>Quietly</a:t>
          </a:r>
          <a:r>
            <a:rPr lang="en-US" sz="2000" kern="1200">
              <a:latin typeface="SassoonPrimaryType" pitchFamily="2" charset="0"/>
            </a:rPr>
            <a:t>, they climbed the stairs.”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Speech marks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Metaphors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Similes</a:t>
          </a:r>
          <a:r>
            <a:rPr lang="en-US" sz="2000" kern="1200"/>
            <a:t>	</a:t>
          </a:r>
        </a:p>
      </dsp:txBody>
      <dsp:txXfrm>
        <a:off x="3596" y="928555"/>
        <a:ext cx="3506458" cy="4661353"/>
      </dsp:txXfrm>
    </dsp:sp>
    <dsp:sp modelId="{82E17096-6779-4281-9A3B-0C94591C4913}">
      <dsp:nvSpPr>
        <dsp:cNvPr id="0" name=""/>
        <dsp:cNvSpPr/>
      </dsp:nvSpPr>
      <dsp:spPr>
        <a:xfrm>
          <a:off x="4000959" y="197571"/>
          <a:ext cx="3506458" cy="730984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err="1">
              <a:latin typeface="SassoonPrimaryType" pitchFamily="2" charset="0"/>
            </a:rPr>
            <a:t>Maths</a:t>
          </a:r>
          <a:endParaRPr lang="en-US" sz="3200" kern="1200">
            <a:latin typeface="SassoonPrimaryType" pitchFamily="2" charset="0"/>
          </a:endParaRPr>
        </a:p>
      </dsp:txBody>
      <dsp:txXfrm>
        <a:off x="4000959" y="197571"/>
        <a:ext cx="3506458" cy="730984"/>
      </dsp:txXfrm>
    </dsp:sp>
    <dsp:sp modelId="{CD123D7F-B824-45C8-A38D-B6EAAFF4098A}">
      <dsp:nvSpPr>
        <dsp:cNvPr id="0" name=""/>
        <dsp:cNvSpPr/>
      </dsp:nvSpPr>
      <dsp:spPr>
        <a:xfrm>
          <a:off x="4000959" y="928555"/>
          <a:ext cx="3506458" cy="4661353"/>
        </a:xfrm>
        <a:prstGeom prst="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>
              <a:latin typeface="SassoonPrimaryType" pitchFamily="2" charset="0"/>
            </a:rPr>
            <a:t>All times tables (12 x 12) – quick recall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Place value with 4 digit numbers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Column addition and subtraction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Multiplying using grid method and short multiplication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SassoonPrimaryType" pitchFamily="2" charset="0"/>
            </a:rPr>
            <a:t>24 Hour Clock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/>
        </a:p>
      </dsp:txBody>
      <dsp:txXfrm>
        <a:off x="4000959" y="928555"/>
        <a:ext cx="3506458" cy="4661353"/>
      </dsp:txXfrm>
    </dsp:sp>
    <dsp:sp modelId="{7852EC34-BD67-4363-8B02-71AD2CB1BADE}">
      <dsp:nvSpPr>
        <dsp:cNvPr id="0" name=""/>
        <dsp:cNvSpPr/>
      </dsp:nvSpPr>
      <dsp:spPr>
        <a:xfrm>
          <a:off x="7998322" y="197571"/>
          <a:ext cx="3506458" cy="730984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SassoonPrimaryType" pitchFamily="2" charset="0"/>
            </a:rPr>
            <a:t>Reading</a:t>
          </a:r>
        </a:p>
      </dsp:txBody>
      <dsp:txXfrm>
        <a:off x="7998322" y="197571"/>
        <a:ext cx="3506458" cy="730984"/>
      </dsp:txXfrm>
    </dsp:sp>
    <dsp:sp modelId="{2B1F1D98-8321-4657-B76C-DF615EA0377D}">
      <dsp:nvSpPr>
        <dsp:cNvPr id="0" name=""/>
        <dsp:cNvSpPr/>
      </dsp:nvSpPr>
      <dsp:spPr>
        <a:xfrm>
          <a:off x="7998322" y="928555"/>
          <a:ext cx="3506458" cy="4661353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en-GB" sz="2000" kern="1200" dirty="0"/>
            <a:t>Identifying </a:t>
          </a:r>
          <a:r>
            <a:rPr lang="en-GB" sz="2000" b="1" kern="1200" dirty="0"/>
            <a:t>themes</a:t>
          </a:r>
          <a:r>
            <a:rPr lang="en-GB" sz="2000" kern="1200" dirty="0"/>
            <a:t> and </a:t>
          </a:r>
          <a:r>
            <a:rPr lang="en-GB" sz="2000" b="1" kern="1200" dirty="0"/>
            <a:t>conventions</a:t>
          </a:r>
          <a:r>
            <a:rPr lang="en-GB" sz="2000" kern="1200" dirty="0"/>
            <a:t> in a wide range of books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Discussing words and phrases that capture the </a:t>
          </a:r>
          <a:r>
            <a:rPr lang="en-GB" sz="2000" b="1" kern="1200" dirty="0"/>
            <a:t>reader’s interest and imagination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1" kern="1200" dirty="0"/>
            <a:t>Using dictionaries </a:t>
          </a:r>
          <a:r>
            <a:rPr lang="en-GB" sz="2000" kern="1200" dirty="0"/>
            <a:t>to check the meaning of words that they have read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1" i="0" kern="1200" dirty="0"/>
            <a:t>Increasing their familiarity with a wide range of books</a:t>
          </a:r>
          <a:r>
            <a:rPr lang="en-GB" sz="2000" kern="1200" dirty="0"/>
            <a:t>, including fairy stories, myths and legends, and retelling some of these orally</a:t>
          </a:r>
        </a:p>
      </dsp:txBody>
      <dsp:txXfrm>
        <a:off x="7998322" y="928555"/>
        <a:ext cx="3506458" cy="46613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D7D4F-22E0-4777-AEB8-BEDE769DFE2F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83C227-0AB5-4899-B245-05FF96264F2C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856FC-80A9-4C54-A3BD-8287CBB97572}">
      <dsp:nvSpPr>
        <dsp:cNvPr id="0" name=""/>
        <dsp:cNvSpPr/>
      </dsp:nvSpPr>
      <dsp:spPr>
        <a:xfrm>
          <a:off x="1350519" y="499"/>
          <a:ext cx="8267613" cy="1169280"/>
        </a:xfrm>
        <a:prstGeom prst="rect">
          <a:avLst/>
        </a:prstGeom>
        <a:solidFill>
          <a:srgbClr val="F2F2F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SassoonPrimaryType" pitchFamily="2" charset="0"/>
            </a:rPr>
            <a:t>For all Year 4 pupils in 2024 (with certain exceptions).</a:t>
          </a:r>
          <a:endParaRPr lang="en-US" sz="2500" kern="1200">
            <a:latin typeface="SassoonPrimaryType" pitchFamily="2" charset="0"/>
          </a:endParaRPr>
        </a:p>
      </dsp:txBody>
      <dsp:txXfrm>
        <a:off x="1350519" y="499"/>
        <a:ext cx="8267613" cy="1169280"/>
      </dsp:txXfrm>
    </dsp:sp>
    <dsp:sp modelId="{55419D4D-EAE8-46F5-BDE1-7E6B0379F2DD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EE671-42D3-47A7-A27E-490F8BD1EECC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89395-A60F-4FA9-B113-83C17C3AA162}">
      <dsp:nvSpPr>
        <dsp:cNvPr id="0" name=""/>
        <dsp:cNvSpPr/>
      </dsp:nvSpPr>
      <dsp:spPr>
        <a:xfrm>
          <a:off x="1350519" y="1462100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SassoonPrimaryType" pitchFamily="2" charset="0"/>
            </a:rPr>
            <a:t>The purpose of the MTC is to determine whether pupils can recall their times tables fluently.</a:t>
          </a:r>
          <a:endParaRPr lang="en-US" sz="2500" kern="1200">
            <a:latin typeface="SassoonPrimaryType" pitchFamily="2" charset="0"/>
          </a:endParaRPr>
        </a:p>
      </dsp:txBody>
      <dsp:txXfrm>
        <a:off x="1350519" y="1462100"/>
        <a:ext cx="8267613" cy="1169280"/>
      </dsp:txXfrm>
    </dsp:sp>
    <dsp:sp modelId="{789CDB77-20D8-47F7-9376-A3E0ECBD0237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BA3EC-6A78-487E-88EB-795664E450C9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BE82C-C3E3-4EA3-B33F-68CC1DCF5707}">
      <dsp:nvSpPr>
        <dsp:cNvPr id="0" name=""/>
        <dsp:cNvSpPr/>
      </dsp:nvSpPr>
      <dsp:spPr>
        <a:xfrm>
          <a:off x="1350519" y="2923701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>
              <a:latin typeface="SassoonPrimaryType" pitchFamily="2" charset="0"/>
            </a:rPr>
            <a:t>Help us to support children with gaps in knowledge</a:t>
          </a:r>
          <a:endParaRPr lang="en-US" sz="2500" kern="1200">
            <a:latin typeface="SassoonPrimaryType" pitchFamily="2" charset="0"/>
          </a:endParaRPr>
        </a:p>
      </dsp:txBody>
      <dsp:txXfrm>
        <a:off x="1350519" y="2923701"/>
        <a:ext cx="8267613" cy="1169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E5BA3-A1D5-4CD0-AF13-1B69CD5DEE5E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3A18B-0FC3-4F62-8E22-5D6E046CB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03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76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Reminder of how parents can support with reading, </a:t>
            </a:r>
            <a:r>
              <a:rPr lang="en-GB" err="1"/>
              <a:t>homelearning</a:t>
            </a:r>
            <a:r>
              <a:rPr lang="en-GB"/>
              <a:t>, getting children to school on time etc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875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Year 1- this slide can be changed to phonics, Year 2 and Year 6  - CGP and SATs revision mentions, Year 3 and Year 5 can continue to be times table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036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007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FREE course for parents to sign up to- scan QR code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307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07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835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TOPIC names here with some images- brief description to be discussed with what they will learn.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4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KEY LEARNING FOR YOUR YEAR GROUP – Think of coverage and End of Year expectations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20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WOULD BE PHONICS year 1, SATS year 2 and 6 </a:t>
            </a:r>
            <a:r>
              <a:rPr lang="en-GB" err="1"/>
              <a:t>Yr</a:t>
            </a:r>
            <a:r>
              <a:rPr lang="en-GB"/>
              <a:t> 3 and 5 can omit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32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68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CHANGE THE PHOTOS TO MATCH WHERE YOU ARE GOING ON A TRIP WHERE POSSIBLE – Discuss Parent volunteers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305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ADAPT where needed for your year group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002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70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120A-E229-92D9-9B94-057927AF9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A5EC7-3C33-2273-8C94-2AE941758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8B15D-05D5-4F5C-B575-287CCC8FB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CD6F2-F3DE-B266-C5D8-7EEA35AD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1BA43-8FD4-C225-D948-CB68AA27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83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112E9-66CA-C897-0EDE-A7CC3B09B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D8B470-932E-47B3-8077-FBF8E595C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A46BF-4806-BEC9-72A2-CAF0D3D73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BE3FD-A9F5-D5FF-25BB-AC106A56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E761D-5A46-F562-03EB-CE0BCAF63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834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267F33-F2CC-0456-0EE6-B777E13BB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17F39-C901-FAD7-B798-5F4F2A95E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7B6A-B5BC-F38F-068F-161B33691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0ADFA-38B7-2D5F-C4D4-718A14D2D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29456-22A8-1D09-BC11-5B5B764B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9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E8728-1C7D-1A4C-D3F2-CED4B5C6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FF6E4-6ACA-C690-443E-E42539D31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C3C9B-4CE5-D6BE-EF10-5C46D62A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CEE25-D961-A781-F9F6-F10B07F36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C8347-573F-509D-74D0-35C09590A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4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DB372-3B1C-1429-741A-99C8BE136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483DA-D05C-D926-F858-4EFB81163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638E4-EF47-3AAE-103D-9CDDE93F8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A6452-D918-3BB1-609E-515740A0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02C49-857C-7C5A-B14D-1BF8C130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7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F68C2-A841-B0D0-D86C-0F932977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09619-BC2A-7EC5-6560-AC871C23E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AB4BC-8F10-BDC8-1F04-112D16977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9B5B9-444F-F053-41A6-5E4E5D94B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9CA64-CAE2-EEC7-9865-45126EF37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4EAB9-15B3-91A0-BFDA-DB0F91E9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6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6DBC9-7D25-804C-F150-DBDAA3605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6B42B-0547-57DE-D5CE-BC0B3AAE9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F87835-26AD-7E12-31E9-8D06F5E84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E385A-D7D2-9B71-F665-C7D522A0D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07E9A8-3DAD-F3DE-3E5B-54C0696EC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B7D868-0FFD-7132-7C4D-2A564D011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C36853-D489-07A8-8E3D-8FD2E160E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FEB4B7-B738-638D-A95F-A8AAD6E1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86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9D148-5240-1653-2E3B-75064E1F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B0A5E-E0CF-E094-578C-6B63FC25D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1172DE-0C1E-E69A-92D7-1B0F3B028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7E7937-3E63-7DAC-0A0F-C8264029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23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10AD78-9169-9249-CCEF-6E50B84F2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FD5B24-18A4-D7C6-3044-9F589EBF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3F78B-5206-4878-B942-9C0597B5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4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2AA3E-A9A9-D987-9EBA-BEFE28911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44F9D-E44F-1826-873D-6E97D8BB7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10EE4-3E8E-1235-14DE-EF2122CA1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C0966-08A4-92E2-5374-6E2D0DCF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3CF79-C1B6-C34F-DAFB-2452FF49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2F654-77E6-07A4-0BD9-01D3E58D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17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B3C9-12BE-A1C3-34CE-A1EC930B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E5D02E-1188-31E0-6313-8B090A032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88E4D-8BBD-EB99-630A-51708270C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04A13-8103-44CD-8FAB-32D128D8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9D9D6-B0D7-A365-D086-F6748273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44FCC-A614-3243-A986-CD1A3E8D6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BA958E-18B1-2072-2433-1F76BD4A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93296-BF32-4A87-8AA5-092048905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B6EC8-66A8-22FA-4808-EF14BC856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22A8-2DD0-44D8-B06D-FE861A3822F9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7FCE0-C4A1-B9FA-4C8D-B585D6D7C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BFF47-3807-80C4-2B40-3BAD24F73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64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internetmatters.org/issues/inappropriate-conten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hyperlink" Target="https://nationalcollege.com/enrol/greenhill-academy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1A167-FE62-DB3A-61AF-9AE9BDA74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Autofit/>
          </a:bodyPr>
          <a:lstStyle/>
          <a:p>
            <a:r>
              <a:rPr lang="en-GB" sz="6600" b="1">
                <a:solidFill>
                  <a:schemeClr val="tx2"/>
                </a:solidFill>
                <a:latin typeface="SassoonPrimaryType" pitchFamily="2" charset="0"/>
              </a:rPr>
              <a:t>Welcome to </a:t>
            </a:r>
          </a:p>
          <a:p>
            <a:r>
              <a:rPr lang="en-GB" sz="6600" b="1">
                <a:solidFill>
                  <a:schemeClr val="tx2"/>
                </a:solidFill>
                <a:latin typeface="SassoonPrimaryType" pitchFamily="2" charset="0"/>
              </a:rPr>
              <a:t>Year 4</a:t>
            </a: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ABF95E27-1EE2-D02C-980C-07ABAE6E9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70" y="1804914"/>
            <a:ext cx="4141760" cy="416257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787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8" y="0"/>
            <a:ext cx="10515600" cy="1325563"/>
          </a:xfrm>
        </p:spPr>
        <p:txBody>
          <a:bodyPr/>
          <a:lstStyle/>
          <a:p>
            <a:r>
              <a:rPr lang="en-GB" b="1" u="sng">
                <a:latin typeface="SassoonPrimaryType" pitchFamily="2" charset="0"/>
              </a:rPr>
              <a:t>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845" y="1033536"/>
            <a:ext cx="4798102" cy="36189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3600" u="sng" dirty="0">
                <a:latin typeface="SassoonPrimaryType" pitchFamily="2" charset="0"/>
              </a:rPr>
              <a:t>Spellings</a:t>
            </a:r>
          </a:p>
          <a:p>
            <a:pPr lvl="1"/>
            <a:r>
              <a:rPr lang="en-GB" sz="3200" dirty="0">
                <a:latin typeface="SassoonPrimaryType" pitchFamily="2" charset="0"/>
              </a:rPr>
              <a:t>Set on a </a:t>
            </a:r>
            <a:r>
              <a:rPr lang="en-GB" sz="4000" dirty="0">
                <a:solidFill>
                  <a:srgbClr val="00B050"/>
                </a:solidFill>
                <a:latin typeface="SassoonPrimaryType" pitchFamily="2" charset="0"/>
              </a:rPr>
              <a:t>Friday</a:t>
            </a:r>
            <a:endParaRPr lang="en-GB" sz="3200" dirty="0">
              <a:solidFill>
                <a:srgbClr val="00B050"/>
              </a:solidFill>
              <a:latin typeface="SassoonPrimaryType" pitchFamily="2" charset="0"/>
            </a:endParaRPr>
          </a:p>
          <a:p>
            <a:pPr lvl="1"/>
            <a:r>
              <a:rPr lang="en-GB" sz="3200" dirty="0">
                <a:latin typeface="SassoonPrimaryType" pitchFamily="2" charset="0"/>
              </a:rPr>
              <a:t>Children to practise at home.</a:t>
            </a:r>
            <a:endParaRPr lang="en-GB" sz="3200">
              <a:latin typeface="SassoonPrimaryType" pitchFamily="2" charset="0"/>
            </a:endParaRPr>
          </a:p>
          <a:p>
            <a:pPr lvl="1"/>
            <a:r>
              <a:rPr lang="en-GB" sz="3200" dirty="0">
                <a:latin typeface="SassoonPrimaryType"/>
              </a:rPr>
              <a:t>Spelling test the following Monday.</a:t>
            </a:r>
          </a:p>
          <a:p>
            <a:pPr lvl="1"/>
            <a:endParaRPr lang="en-GB" sz="3200" dirty="0">
              <a:latin typeface="SassoonPrimaryType"/>
            </a:endParaRPr>
          </a:p>
          <a:p>
            <a:pPr lvl="1"/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3CBF8E-130D-2906-E4E5-E5DAB1931479}"/>
              </a:ext>
            </a:extLst>
          </p:cNvPr>
          <p:cNvSpPr txBox="1">
            <a:spLocks/>
          </p:cNvSpPr>
          <p:nvPr/>
        </p:nvSpPr>
        <p:spPr>
          <a:xfrm>
            <a:off x="5793624" y="1027511"/>
            <a:ext cx="5704888" cy="37147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900" u="sng">
                <a:latin typeface="SassoonPrimaryType" pitchFamily="2" charset="0"/>
              </a:rPr>
              <a:t>Reading</a:t>
            </a:r>
            <a:endParaRPr lang="en-GB" u="sng">
              <a:latin typeface="SassoonPrimaryType" pitchFamily="2" charset="0"/>
            </a:endParaRPr>
          </a:p>
          <a:p>
            <a:pPr lvl="1"/>
            <a:r>
              <a:rPr lang="en-US" sz="3100">
                <a:latin typeface="SassoonPrimaryType" pitchFamily="2" charset="0"/>
                <a:cs typeface="Calibri"/>
              </a:rPr>
              <a:t>Every children will read to an adult once per week in school.</a:t>
            </a:r>
          </a:p>
          <a:p>
            <a:pPr lvl="1"/>
            <a:r>
              <a:rPr lang="en-US" sz="3100">
                <a:latin typeface="SassoonPrimaryType" pitchFamily="2" charset="0"/>
                <a:cs typeface="Calibri"/>
              </a:rPr>
              <a:t>Please read every day at home but at least 3 times per week</a:t>
            </a:r>
          </a:p>
          <a:p>
            <a:pPr lvl="1"/>
            <a:r>
              <a:rPr lang="en-US" sz="3100">
                <a:latin typeface="SassoonPrimaryType" pitchFamily="2" charset="0"/>
                <a:cs typeface="Calibri"/>
              </a:rPr>
              <a:t>Write in the reading record</a:t>
            </a:r>
          </a:p>
          <a:p>
            <a:pPr lvl="1"/>
            <a:r>
              <a:rPr lang="en-US" sz="3100">
                <a:latin typeface="SassoonPrimaryType" pitchFamily="2" charset="0"/>
                <a:cs typeface="Calibri"/>
              </a:rPr>
              <a:t>Weekly reward for reading champions </a:t>
            </a:r>
            <a:r>
              <a:rPr lang="en-US" sz="3100">
                <a:cs typeface="Calibri"/>
              </a:rPr>
              <a:t> </a:t>
            </a:r>
          </a:p>
          <a:p>
            <a:pPr lvl="1"/>
            <a:r>
              <a:rPr lang="en-US" sz="3100">
                <a:latin typeface="SassoonPrimaryType" pitchFamily="2" charset="0"/>
                <a:cs typeface="Calibri"/>
              </a:rPr>
              <a:t>End of term reward for Word Millionaire </a:t>
            </a:r>
          </a:p>
        </p:txBody>
      </p:sp>
      <p:pic>
        <p:nvPicPr>
          <p:cNvPr id="6" name="Picture 5" descr="A yellow banner with black text&#10;&#10;Description automatically generated">
            <a:extLst>
              <a:ext uri="{FF2B5EF4-FFF2-40B4-BE49-F238E27FC236}">
                <a16:creationId xmlns:a16="http://schemas.microsoft.com/office/drawing/2014/main" id="{B3DE4382-AE13-50A9-5AC5-4352B3A3F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1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47033">
            <a:off x="9177976" y="4764818"/>
            <a:ext cx="2743200" cy="92148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C6CBC70-6AA4-DBAA-B0BA-712BD88426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6783">
            <a:off x="6228578" y="4808454"/>
            <a:ext cx="2305618" cy="1730532"/>
          </a:xfrm>
          <a:prstGeom prst="rect">
            <a:avLst/>
          </a:prstGeom>
        </p:spPr>
      </p:pic>
      <p:pic>
        <p:nvPicPr>
          <p:cNvPr id="7" name="Picture 6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A4D55B1F-5796-30DD-FDEF-A7D7B719D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751" y="4279726"/>
            <a:ext cx="3193429" cy="250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51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GB" sz="4000" b="1" u="sng">
                <a:latin typeface="SassoonPrimaryType" pitchFamily="2" charset="0"/>
              </a:rPr>
              <a:t>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u="sng" dirty="0">
                <a:latin typeface="SassoonPrimaryType"/>
              </a:rPr>
              <a:t>Other homework</a:t>
            </a:r>
          </a:p>
          <a:p>
            <a:pPr lvl="1"/>
            <a:endParaRPr lang="en-GB" sz="2000" dirty="0">
              <a:latin typeface="SassoonPrimaryType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E748CF8C-7885-7EA5-EEBA-F4ED3EDF5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983" y="725012"/>
            <a:ext cx="5093451" cy="5397536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FC4EABA5-3145-B81B-332B-B1D1B7B79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2903059"/>
            <a:ext cx="6209517" cy="1914525"/>
          </a:xfrm>
          <a:prstGeom prst="rect">
            <a:avLst/>
          </a:prstGeom>
        </p:spPr>
      </p:pic>
      <p:pic>
        <p:nvPicPr>
          <p:cNvPr id="7" name="Picture 6" descr="A close-up of a text&#10;&#10;Description automatically generated">
            <a:extLst>
              <a:ext uri="{FF2B5EF4-FFF2-40B4-BE49-F238E27FC236}">
                <a16:creationId xmlns:a16="http://schemas.microsoft.com/office/drawing/2014/main" id="{A7595AF4-D196-013E-EA5F-A0CCFFC84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89" y="5141993"/>
            <a:ext cx="4669406" cy="106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40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" r="786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How you can help at home…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220495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>
                <a:latin typeface="SassoonPrimaryType" pitchFamily="2" charset="0"/>
              </a:rPr>
              <a:t>Times Tables at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389" y="1953588"/>
            <a:ext cx="3986106" cy="388077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>
                <a:latin typeface="SassoonPrimaryType" pitchFamily="2" charset="0"/>
              </a:rPr>
              <a:t>Recall Games</a:t>
            </a:r>
          </a:p>
          <a:p>
            <a:r>
              <a:rPr lang="en-GB">
                <a:latin typeface="SassoonPrimaryType" pitchFamily="2" charset="0"/>
              </a:rPr>
              <a:t>Games from packs</a:t>
            </a:r>
          </a:p>
          <a:p>
            <a:r>
              <a:rPr lang="en-GB">
                <a:latin typeface="SassoonPrimaryType" pitchFamily="2" charset="0"/>
              </a:rPr>
              <a:t>Create posters </a:t>
            </a:r>
          </a:p>
          <a:p>
            <a:r>
              <a:rPr lang="en-GB">
                <a:latin typeface="SassoonPrimaryType" pitchFamily="2" charset="0"/>
              </a:rPr>
              <a:t>Encourage children to use </a:t>
            </a:r>
            <a:r>
              <a:rPr lang="en-GB" err="1">
                <a:latin typeface="SassoonPrimaryType" pitchFamily="2" charset="0"/>
              </a:rPr>
              <a:t>TTRockstars</a:t>
            </a:r>
            <a:r>
              <a:rPr lang="en-GB">
                <a:latin typeface="SassoonPrimaryType" pitchFamily="2" charset="0"/>
              </a:rPr>
              <a:t> and Hit the Button.</a:t>
            </a:r>
          </a:p>
          <a:p>
            <a:r>
              <a:rPr lang="en-GB">
                <a:latin typeface="SassoonPrimaryType" pitchFamily="2" charset="0"/>
              </a:rPr>
              <a:t>Stay up to date with their heat maps on </a:t>
            </a:r>
            <a:r>
              <a:rPr lang="en-GB" err="1">
                <a:latin typeface="SassoonPrimaryType" pitchFamily="2" charset="0"/>
              </a:rPr>
              <a:t>TTRockstars</a:t>
            </a:r>
            <a:r>
              <a:rPr lang="en-GB">
                <a:latin typeface="SassoonPrimaryType" pitchFamily="2" charset="0"/>
              </a:rPr>
              <a:t> 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495" y="1785330"/>
            <a:ext cx="7706245" cy="454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19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r="781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Online safety @ Greenhill…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076990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1772308A-1ED1-1E09-F3CE-4CA581C608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836" y="643467"/>
            <a:ext cx="10662327" cy="55710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01337" y="3644537"/>
            <a:ext cx="3788229" cy="1201783"/>
          </a:xfrm>
          <a:prstGeom prst="rect">
            <a:avLst/>
          </a:prstGeom>
          <a:solidFill>
            <a:srgbClr val="F29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233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8125" y="49877"/>
            <a:ext cx="11715750" cy="6709242"/>
            <a:chOff x="238125" y="49877"/>
            <a:chExt cx="11715750" cy="6709242"/>
          </a:xfrm>
        </p:grpSpPr>
        <p:pic>
          <p:nvPicPr>
            <p:cNvPr id="4" name="Picture 3">
              <a:hlinkClick r:id="rId2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125" y="49877"/>
              <a:ext cx="11715750" cy="22574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8125" y="2307302"/>
              <a:ext cx="11715750" cy="223249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125" y="4539794"/>
              <a:ext cx="11715750" cy="2219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2939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DF735-CF55-AAD6-3780-5E7B253F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860" y="327881"/>
            <a:ext cx="5120561" cy="1325563"/>
          </a:xfrm>
        </p:spPr>
        <p:txBody>
          <a:bodyPr>
            <a:normAutofit/>
          </a:bodyPr>
          <a:lstStyle/>
          <a:p>
            <a:r>
              <a:rPr lang="en-US" sz="4100" b="1">
                <a:latin typeface="SassoonPrimaryType" pitchFamily="2" charset="0"/>
                <a:cs typeface="Calibri Light"/>
              </a:rPr>
              <a:t>National Online Safety Parent Course</a:t>
            </a:r>
            <a:endParaRPr lang="en-US" sz="4100" b="1">
              <a:latin typeface="SassoonPrimaryType" pitchFamily="2" charset="0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5DBBC7D-19EC-D0CC-9D6B-861B119C4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9" r="20075" b="-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C9059C-E613-F99F-572B-7F353680EC28}"/>
              </a:ext>
            </a:extLst>
          </p:cNvPr>
          <p:cNvSpPr txBox="1"/>
          <p:nvPr/>
        </p:nvSpPr>
        <p:spPr>
          <a:xfrm>
            <a:off x="227283" y="1808460"/>
            <a:ext cx="5954888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/>
                <a:cs typeface="Calibri" panose="020F0502020204030204"/>
              </a:rPr>
              <a:t>Register for an account using the QR code or go to</a:t>
            </a:r>
            <a:r>
              <a:rPr lang="en-US" sz="2400">
                <a:latin typeface="SassoonPrimaryType"/>
                <a:ea typeface="Cambria"/>
                <a:cs typeface="Calibri" panose="020F0502020204030204"/>
              </a:rPr>
              <a:t>:</a:t>
            </a:r>
            <a:r>
              <a:rPr lang="en-US" b="1">
                <a:latin typeface="SassoonPrimaryType"/>
                <a:ea typeface="Cambria"/>
                <a:cs typeface="Calibri" panose="020F0502020204030204"/>
              </a:rPr>
              <a:t> </a:t>
            </a:r>
            <a:r>
              <a:rPr lang="en-US" b="1">
                <a:ea typeface="+mn-lt"/>
                <a:cs typeface="+mn-lt"/>
                <a:hlinkClick r:id="rId4"/>
              </a:rPr>
              <a:t>https://nationalcollege.com/enrol/greenhill-academy</a:t>
            </a:r>
            <a:endParaRPr lang="en-US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 pitchFamily="2" charset="0"/>
                <a:ea typeface="Cambria"/>
                <a:cs typeface="Calibri" panose="020F0502020204030204"/>
              </a:rPr>
              <a:t>Register (selecting parent/carer)</a:t>
            </a:r>
            <a:endParaRPr lang="en-US" sz="1600">
              <a:latin typeface="SassoonPrimaryType" pitchFamily="2" charset="0"/>
              <a:ea typeface="Cambria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 pitchFamily="2" charset="0"/>
                <a:ea typeface="Cambria"/>
                <a:cs typeface="Calibri" panose="020F0502020204030204"/>
              </a:rPr>
              <a:t>Search for the following courses:</a:t>
            </a:r>
          </a:p>
          <a:p>
            <a:pPr marL="285750" indent="-285750">
              <a:buFont typeface="Arial"/>
              <a:buChar char="•"/>
            </a:pPr>
            <a:endParaRPr lang="en-US">
              <a:latin typeface="Calibri"/>
              <a:ea typeface="Cambria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Calibri"/>
              <a:ea typeface="Cambria"/>
              <a:cs typeface="Calibri" panose="020F0502020204030204"/>
            </a:endParaRPr>
          </a:p>
        </p:txBody>
      </p:sp>
      <p:pic>
        <p:nvPicPr>
          <p:cNvPr id="8" name="Picture 7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E012EA26-518E-30F8-EF0D-10F3044F7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69" y="4047465"/>
            <a:ext cx="4690533" cy="2623768"/>
          </a:xfrm>
          <a:prstGeom prst="rect">
            <a:avLst/>
          </a:prstGeom>
        </p:spPr>
      </p:pic>
      <p:pic>
        <p:nvPicPr>
          <p:cNvPr id="10" name="Picture 9" descr="A person in a blue suit&#10;&#10;Description automatically generated">
            <a:extLst>
              <a:ext uri="{FF2B5EF4-FFF2-40B4-BE49-F238E27FC236}">
                <a16:creationId xmlns:a16="http://schemas.microsoft.com/office/drawing/2014/main" id="{E16BFE52-E627-16AF-1E9A-A2D3BE5F7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1745" y="3461904"/>
            <a:ext cx="3984978" cy="2187514"/>
          </a:xfrm>
          <a:prstGeom prst="rect">
            <a:avLst/>
          </a:prstGeom>
        </p:spPr>
      </p:pic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4505E408-FA2F-CE8F-ED4E-D4170F179F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8439" y="3678597"/>
            <a:ext cx="23812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33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ild sitting at a desk with a computer&#10;&#10;Description automatically generated">
            <a:extLst>
              <a:ext uri="{FF2B5EF4-FFF2-40B4-BE49-F238E27FC236}">
                <a16:creationId xmlns:a16="http://schemas.microsoft.com/office/drawing/2014/main" id="{AB06B4FC-8EAB-530B-65B9-97F66E73C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201" y="475245"/>
            <a:ext cx="11505243" cy="5904274"/>
          </a:xfrm>
        </p:spPr>
      </p:pic>
    </p:spTree>
    <p:extLst>
      <p:ext uri="{BB962C8B-B14F-4D97-AF65-F5344CB8AC3E}">
        <p14:creationId xmlns:p14="http://schemas.microsoft.com/office/powerpoint/2010/main" val="2596811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oup of girls sitting under a tree&#10;&#10;Description automatically generated">
            <a:extLst>
              <a:ext uri="{FF2B5EF4-FFF2-40B4-BE49-F238E27FC236}">
                <a16:creationId xmlns:a16="http://schemas.microsoft.com/office/drawing/2014/main" id="{E1A6D77D-325C-5AD5-11D9-C82F7393A2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797" y="475245"/>
            <a:ext cx="11488051" cy="6010375"/>
          </a:xfrm>
        </p:spPr>
      </p:pic>
    </p:spTree>
    <p:extLst>
      <p:ext uri="{BB962C8B-B14F-4D97-AF65-F5344CB8AC3E}">
        <p14:creationId xmlns:p14="http://schemas.microsoft.com/office/powerpoint/2010/main" val="753400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 b="1">
                <a:solidFill>
                  <a:srgbClr val="FFFFFF"/>
                </a:solidFill>
                <a:latin typeface="SassoonPrimaryType"/>
              </a:rPr>
              <a:t>Class Teachers... </a:t>
            </a:r>
            <a:endParaRPr lang="en-GB" sz="4000" b="1">
              <a:solidFill>
                <a:srgbClr val="FFFFFF"/>
              </a:solidFill>
              <a:latin typeface="SassoonPrimaryType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385" y="2414677"/>
            <a:ext cx="8336887" cy="3449790"/>
          </a:xfrm>
        </p:spPr>
        <p:txBody>
          <a:bodyPr/>
          <a:lstStyle/>
          <a:p>
            <a:pPr marL="0" indent="0" defTabSz="722376">
              <a:spcBef>
                <a:spcPts val="790"/>
              </a:spcBef>
              <a:buNone/>
            </a:pPr>
            <a:r>
              <a:rPr lang="en-GB" sz="2212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GB"/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5977422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3BB6DB-C891-51B1-0E6E-9B5FB255884A}"/>
              </a:ext>
            </a:extLst>
          </p:cNvPr>
          <p:cNvSpPr txBox="1"/>
          <p:nvPr/>
        </p:nvSpPr>
        <p:spPr>
          <a:xfrm>
            <a:off x="6352892" y="5466392"/>
            <a:ext cx="394753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722376">
              <a:spcAft>
                <a:spcPts val="600"/>
              </a:spcAft>
            </a:pPr>
            <a:r>
              <a:rPr lang="en-GB" sz="2000" kern="1200" dirty="0">
                <a:latin typeface="SassoonPrimaryType"/>
              </a:rPr>
              <a:t>Class </a:t>
            </a:r>
            <a:r>
              <a:rPr lang="en-GB" sz="2000" dirty="0">
                <a:latin typeface="SassoonPrimaryType"/>
              </a:rPr>
              <a:t>10 = Miss Chowdhery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CBF7B0-A5F3-E382-1539-7507A1B3E427}"/>
              </a:ext>
            </a:extLst>
          </p:cNvPr>
          <p:cNvSpPr txBox="1"/>
          <p:nvPr/>
        </p:nvSpPr>
        <p:spPr>
          <a:xfrm>
            <a:off x="1279349" y="5462417"/>
            <a:ext cx="301110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722376">
              <a:spcAft>
                <a:spcPts val="600"/>
              </a:spcAft>
            </a:pPr>
            <a:r>
              <a:rPr lang="en-GB" sz="2000" kern="1200" dirty="0">
                <a:latin typeface="SassoonPrimaryType"/>
              </a:rPr>
              <a:t>Class </a:t>
            </a:r>
            <a:r>
              <a:rPr lang="en-GB" sz="2000" dirty="0">
                <a:latin typeface="SassoonPrimaryType"/>
              </a:rPr>
              <a:t>9 = Mrs Cummins</a:t>
            </a:r>
          </a:p>
        </p:txBody>
      </p:sp>
      <p:pic>
        <p:nvPicPr>
          <p:cNvPr id="6" name="Picture 5" descr="A person with long hair wearing a leopard print shirt&#10;&#10;AI-generated content may be incorrect.">
            <a:extLst>
              <a:ext uri="{FF2B5EF4-FFF2-40B4-BE49-F238E27FC236}">
                <a16:creationId xmlns:a16="http://schemas.microsoft.com/office/drawing/2014/main" id="{FD1E786D-2E1C-81CA-AF68-EFB06BE12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188" y="2286000"/>
            <a:ext cx="2914650" cy="2667000"/>
          </a:xfrm>
          <a:prstGeom prst="rect">
            <a:avLst/>
          </a:prstGeom>
        </p:spPr>
      </p:pic>
      <p:pic>
        <p:nvPicPr>
          <p:cNvPr id="7" name="Picture 6" descr="A person wearing a black head scarf&#10;&#10;AI-generated content may be incorrect.">
            <a:extLst>
              <a:ext uri="{FF2B5EF4-FFF2-40B4-BE49-F238E27FC236}">
                <a16:creationId xmlns:a16="http://schemas.microsoft.com/office/drawing/2014/main" id="{B35D1311-886F-30CF-92F9-1CE538A93B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1300" y="2076450"/>
            <a:ext cx="28098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2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boys in a garden&#10;&#10;Description automatically generated">
            <a:extLst>
              <a:ext uri="{FF2B5EF4-FFF2-40B4-BE49-F238E27FC236}">
                <a16:creationId xmlns:a16="http://schemas.microsoft.com/office/drawing/2014/main" id="{B0422A0E-3836-38F6-0533-8CDACFA47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" b="1531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7EB375-5AF6-0F6C-B503-DC03C1E45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SassoonPrimaryType" pitchFamily="2" charset="0"/>
              </a:rPr>
              <a:t>Thank you for listening!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children riding scooters&#10;&#10;Description automatically generated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9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Our Learning…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251469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Image result for ancient greece cl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90" y="3474507"/>
            <a:ext cx="13033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4" descr="Image result for olympic ring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4" y="2597635"/>
            <a:ext cx="16446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9" descr="Image result for ancient greek po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55" b="100000" l="25592" r="786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23" t="5005" r="14523" b="5638"/>
          <a:stretch>
            <a:fillRect/>
          </a:stretch>
        </p:blipFill>
        <p:spPr bwMode="auto">
          <a:xfrm>
            <a:off x="321817" y="3167573"/>
            <a:ext cx="785813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" descr="Image result for ancient greek cloth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84" y="4493135"/>
            <a:ext cx="189865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Image result for medus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061" y="2789722"/>
            <a:ext cx="9620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24903" y="5619501"/>
            <a:ext cx="3161212" cy="1149992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Ancient Greece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38704" y="1178036"/>
            <a:ext cx="3925133" cy="785793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Rainforests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77794" y="4937759"/>
            <a:ext cx="3373614" cy="1195659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SassoonPrimaryType" pitchFamily="2" charset="0"/>
              </a:rPr>
              <a:t>Invaders and Settlers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09877" y="267525"/>
            <a:ext cx="598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>
                <a:latin typeface="SassoonPrimaryType" pitchFamily="2" charset="0"/>
              </a:rPr>
              <a:t>Topics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1126" y="2074044"/>
            <a:ext cx="3320152" cy="12439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8CBE84-FAC2-3AF1-EEAD-1B63EF1C7A7E}"/>
              </a:ext>
            </a:extLst>
          </p:cNvPr>
          <p:cNvSpPr txBox="1"/>
          <p:nvPr/>
        </p:nvSpPr>
        <p:spPr>
          <a:xfrm>
            <a:off x="218065" y="39557"/>
            <a:ext cx="373538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 able to explain what life was like for the Ancient Greeks, including their beliefs</a:t>
            </a:r>
          </a:p>
          <a:p>
            <a:pPr algn="l" rtl="0" fontAlgn="base"/>
            <a:r>
              <a:rPr lang="en-GB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Know how life differed for some people living in that time e.g. rich/poor, boys/girls, Athenians/Spartans etc </a:t>
            </a:r>
          </a:p>
          <a:p>
            <a:pPr algn="l" rtl="0" fontAlgn="base"/>
            <a:endParaRPr lang="en-GB" sz="16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Know how the Ancient Greeks have influenced our life today (democracy, Olympics, Battle of Marathon) </a:t>
            </a:r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5664DD-C3A1-A329-4170-48EAE7B3A6D1}"/>
              </a:ext>
            </a:extLst>
          </p:cNvPr>
          <p:cNvSpPr txBox="1"/>
          <p:nvPr/>
        </p:nvSpPr>
        <p:spPr>
          <a:xfrm>
            <a:off x="3949249" y="3540035"/>
            <a:ext cx="406541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That tropical rainforests are located between the tropics of Cancer and Capricorn.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key characteristics of a tropical rainforest, including some human and physical features.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location of the Amazon rainforest, plus facts about animals and their habitats within the rainforest.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Some of the main causes of deforestation and the impact deforestation is having on the rainforest and the wider world.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F3840B-BF61-025D-8E24-AAE584D8A8F7}"/>
              </a:ext>
            </a:extLst>
          </p:cNvPr>
          <p:cNvSpPr txBox="1"/>
          <p:nvPr/>
        </p:nvSpPr>
        <p:spPr>
          <a:xfrm>
            <a:off x="8021511" y="483522"/>
            <a:ext cx="406541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the impact of the Roman Invasion upon life in Britain today (aqueducts, roads, town names, democracy).</a:t>
            </a:r>
          </a:p>
          <a:p>
            <a:pPr lvl="0"/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 about the rise and fall of the Roman Empire.</a:t>
            </a:r>
          </a:p>
          <a:p>
            <a:pPr lvl="0"/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how the Anglo Saxons influenced life in Britain today (settlements, Christianity).</a:t>
            </a:r>
          </a:p>
          <a:p>
            <a:pPr lvl="0"/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Invasions and resistance by the British and the ongoing struggle for control of the kingdom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20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8E77-DD3E-3046-4835-2B58EEA8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74" y="221435"/>
            <a:ext cx="10515600" cy="62765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>
                <a:latin typeface="SassoonPrimaryType" pitchFamily="2" charset="0"/>
                <a:cs typeface="Calibri Light"/>
              </a:rPr>
              <a:t>Key Learning in Year 4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08052542"/>
              </p:ext>
            </p:extLst>
          </p:nvPr>
        </p:nvGraphicFramePr>
        <p:xfrm>
          <a:off x="391885" y="849087"/>
          <a:ext cx="11508378" cy="5787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934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74" y="609600"/>
            <a:ext cx="11847226" cy="1099457"/>
          </a:xfrm>
        </p:spPr>
        <p:txBody>
          <a:bodyPr>
            <a:normAutofit/>
          </a:bodyPr>
          <a:lstStyle/>
          <a:p>
            <a:pPr algn="ctr"/>
            <a:r>
              <a:rPr lang="en-GB" b="1" u="sng">
                <a:latin typeface="SassoonPrimaryType" pitchFamily="2" charset="0"/>
              </a:rPr>
              <a:t>Multiplication Tables Check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552AA0-6756-83B7-0C7C-0D76E76E04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6166289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205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" r="778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Important information…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08750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65AA-95DC-3ACD-C736-FC706285C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182617"/>
            <a:ext cx="10515600" cy="1325563"/>
          </a:xfrm>
        </p:spPr>
        <p:txBody>
          <a:bodyPr/>
          <a:lstStyle/>
          <a:p>
            <a:r>
              <a:rPr lang="en-GB" b="1">
                <a:latin typeface="SassoonPrimaryType" pitchFamily="2" charset="0"/>
              </a:rPr>
              <a:t>PE kit </a:t>
            </a: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BCD54390-20F0-DC03-6BC0-0D7C2401851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63" y="199938"/>
            <a:ext cx="845379" cy="851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D6ED316-166A-F3A0-F871-3F74E8CD4E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7"/>
          <a:stretch/>
        </p:blipFill>
        <p:spPr bwMode="auto">
          <a:xfrm>
            <a:off x="1052953" y="1083914"/>
            <a:ext cx="1527810" cy="24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947AF54-EBAE-1175-5FF4-92C7D87F2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0"/>
          <a:stretch/>
        </p:blipFill>
        <p:spPr bwMode="auto">
          <a:xfrm>
            <a:off x="3042411" y="1083914"/>
            <a:ext cx="1518078" cy="24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F5D5FA0-E8F9-61EF-17CB-958ED73B1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8"/>
          <a:stretch/>
        </p:blipFill>
        <p:spPr bwMode="auto">
          <a:xfrm>
            <a:off x="6095999" y="912359"/>
            <a:ext cx="1518413" cy="25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88B4AC2-6E16-E49A-9C60-B6F4D3981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9"/>
          <a:stretch/>
        </p:blipFill>
        <p:spPr bwMode="auto">
          <a:xfrm>
            <a:off x="7914362" y="912360"/>
            <a:ext cx="1528085" cy="25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AC9A75-7407-9E69-5F14-09D6646364F1}"/>
              </a:ext>
            </a:extLst>
          </p:cNvPr>
          <p:cNvSpPr txBox="1"/>
          <p:nvPr/>
        </p:nvSpPr>
        <p:spPr>
          <a:xfrm>
            <a:off x="901032" y="3678111"/>
            <a:ext cx="6094268" cy="136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u="sng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Indoor kit </a:t>
            </a:r>
            <a:endParaRPr lang="en-GB" sz="1800">
              <a:effectLst/>
              <a:latin typeface="SassoonPrimaryType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White T-Shirt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Blue or Black Shorts/Jogging Pants or Leggings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Black Pumps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2A99F679-41D0-53E9-6CF2-64488622E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678111"/>
            <a:ext cx="4624388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Outdoor kit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White T-Shirt</a:t>
            </a:r>
            <a:endParaRPr kumimoji="0" lang="en-GB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Blue or Black Leggings or Jogging Pants</a:t>
            </a:r>
            <a:endParaRPr kumimoji="0" lang="en-GB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Hooded Jacket</a:t>
            </a:r>
          </a:p>
          <a:p>
            <a:pPr>
              <a:buFontTx/>
              <a:buChar char="•"/>
            </a:pPr>
            <a:r>
              <a:rPr kumimoji="0" lang="en-GB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Sensible Trainers (No Football Shoes/Boots</a:t>
            </a:r>
            <a:r>
              <a:rPr kumimoji="0" lang="en-GB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en-GB" altLang="en-US" sz="105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assoonPrimaryType" pitchFamily="2" charset="0"/>
              </a:rPr>
              <a:t> </a:t>
            </a:r>
            <a:endParaRPr kumimoji="0" lang="en-GB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assoonPrimaryType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99AEE6F1-1AD0-4BEB-1644-E64F49C0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7C85E1-8BB0-B798-2907-BD361F56D242}"/>
              </a:ext>
            </a:extLst>
          </p:cNvPr>
          <p:cNvSpPr txBox="1"/>
          <p:nvPr/>
        </p:nvSpPr>
        <p:spPr>
          <a:xfrm>
            <a:off x="708660" y="5394960"/>
            <a:ext cx="1031900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>
                <a:latin typeface="SassoonPrimaryType"/>
              </a:rPr>
              <a:t>Class 9 PE Days: Wednesday and Thursday</a:t>
            </a:r>
            <a:endParaRPr lang="en-GB" sz="3200" dirty="0">
              <a:latin typeface="SassoonPrimaryType" pitchFamily="2" charset="0"/>
            </a:endParaRPr>
          </a:p>
          <a:p>
            <a:r>
              <a:rPr lang="en-GB" sz="3200" dirty="0">
                <a:latin typeface="SassoonPrimaryType"/>
              </a:rPr>
              <a:t>Class 10 PE Days</a:t>
            </a:r>
            <a:r>
              <a:rPr lang="en-GB" dirty="0">
                <a:latin typeface="SassoonPrimaryType"/>
              </a:rPr>
              <a:t>:  </a:t>
            </a:r>
            <a:r>
              <a:rPr lang="en-GB" sz="3200" dirty="0">
                <a:latin typeface="SassoonPrimaryType"/>
              </a:rPr>
              <a:t>Wednesday and Thursday</a:t>
            </a:r>
          </a:p>
        </p:txBody>
      </p:sp>
    </p:spTree>
    <p:extLst>
      <p:ext uri="{BB962C8B-B14F-4D97-AF65-F5344CB8AC3E}">
        <p14:creationId xmlns:p14="http://schemas.microsoft.com/office/powerpoint/2010/main" val="293739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81B4D-B461-2059-90FE-B85E58333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57" y="637523"/>
            <a:ext cx="3608896" cy="1690993"/>
          </a:xfrm>
        </p:spPr>
        <p:txBody>
          <a:bodyPr anchor="b">
            <a:normAutofit/>
          </a:bodyPr>
          <a:lstStyle/>
          <a:p>
            <a:r>
              <a:rPr lang="en-US" sz="3600" b="1">
                <a:solidFill>
                  <a:srgbClr val="FFFFFF"/>
                </a:solidFill>
                <a:latin typeface="SassoonPrimaryType" pitchFamily="2" charset="0"/>
                <a:cs typeface="Calibri Light"/>
              </a:rPr>
              <a:t>School Trips</a:t>
            </a:r>
            <a:endParaRPr lang="en-US" sz="3600">
              <a:solidFill>
                <a:srgbClr val="FFFFFF"/>
              </a:solidFill>
              <a:latin typeface="SassoonPrimaryType" pitchFamily="2" charset="0"/>
              <a:cs typeface="Calibri Light" panose="020F0302020204030204"/>
            </a:endParaRPr>
          </a:p>
        </p:txBody>
      </p:sp>
      <p:pic>
        <p:nvPicPr>
          <p:cNvPr id="8" name="Picture 7" descr="A group of children posing for a photo&#10;&#10;Description automatically generated">
            <a:extLst>
              <a:ext uri="{FF2B5EF4-FFF2-40B4-BE49-F238E27FC236}">
                <a16:creationId xmlns:a16="http://schemas.microsoft.com/office/drawing/2014/main" id="{43D2BC98-8F51-3606-002A-DC1C778855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602" b="3"/>
          <a:stretch/>
        </p:blipFill>
        <p:spPr>
          <a:xfrm>
            <a:off x="4968250" y="325905"/>
            <a:ext cx="2249424" cy="2002611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A1EFD34-0DF4-B5EB-D998-D4CC31C90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29" y="2549162"/>
            <a:ext cx="3607930" cy="106065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000" dirty="0">
                <a:solidFill>
                  <a:srgbClr val="FFFFFF"/>
                </a:solidFill>
                <a:cs typeface="Calibri"/>
              </a:rPr>
              <a:t>Meet the Viking- school visitor </a:t>
            </a:r>
          </a:p>
          <a:p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Tatton Park </a:t>
            </a:r>
            <a:endParaRPr lang="en-GB" sz="2000" dirty="0">
              <a:solidFill>
                <a:srgbClr val="FFFFFF"/>
              </a:solidFill>
              <a:ea typeface="Calibri"/>
              <a:cs typeface="Calibri"/>
            </a:endParaRPr>
          </a:p>
          <a:p>
            <a:r>
              <a:rPr lang="en-GB" sz="2000" dirty="0">
                <a:solidFill>
                  <a:srgbClr val="FFFFFF"/>
                </a:solidFill>
                <a:ea typeface="Calibri"/>
                <a:cs typeface="Calibri"/>
              </a:rPr>
              <a:t>Visit from Zoolab</a:t>
            </a:r>
            <a:endParaRPr lang="en-US" sz="20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20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6" name="Content Placeholder 5" descr="A group of children in a zoo exhibit&#10;&#10;Description automatically generated">
            <a:extLst>
              <a:ext uri="{FF2B5EF4-FFF2-40B4-BE49-F238E27FC236}">
                <a16:creationId xmlns:a16="http://schemas.microsoft.com/office/drawing/2014/main" id="{2CE206FD-90C2-6311-556C-D660B140A2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8" r="15273" b="5"/>
          <a:stretch/>
        </p:blipFill>
        <p:spPr>
          <a:xfrm>
            <a:off x="4968251" y="2419956"/>
            <a:ext cx="2249424" cy="2002611"/>
          </a:xfrm>
          <a:prstGeom prst="rect">
            <a:avLst/>
          </a:prstGeom>
        </p:spPr>
      </p:pic>
      <p:pic>
        <p:nvPicPr>
          <p:cNvPr id="9" name="Picture 8" descr="A group of people walking outside of a building&#10;&#10;Description automatically generated">
            <a:extLst>
              <a:ext uri="{FF2B5EF4-FFF2-40B4-BE49-F238E27FC236}">
                <a16:creationId xmlns:a16="http://schemas.microsoft.com/office/drawing/2014/main" id="{3360E02B-32FF-D738-03EA-8412278DC0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52" r="17780" b="-2"/>
          <a:stretch/>
        </p:blipFill>
        <p:spPr>
          <a:xfrm>
            <a:off x="7295203" y="325904"/>
            <a:ext cx="4570677" cy="3065565"/>
          </a:xfrm>
          <a:prstGeom prst="rect">
            <a:avLst/>
          </a:prstGeom>
        </p:spPr>
      </p:pic>
      <p:pic>
        <p:nvPicPr>
          <p:cNvPr id="7" name="Picture 6" descr="A group of people sitting on the floor in front of a stage&#10;&#10;Description automatically generated">
            <a:extLst>
              <a:ext uri="{FF2B5EF4-FFF2-40B4-BE49-F238E27FC236}">
                <a16:creationId xmlns:a16="http://schemas.microsoft.com/office/drawing/2014/main" id="{893582B7-EE6B-F9CD-1BEB-E12387C59A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37" r="9479" b="1"/>
          <a:stretch/>
        </p:blipFill>
        <p:spPr>
          <a:xfrm>
            <a:off x="4976656" y="4511800"/>
            <a:ext cx="2249424" cy="2002536"/>
          </a:xfrm>
          <a:prstGeom prst="rect">
            <a:avLst/>
          </a:prstGeom>
        </p:spPr>
      </p:pic>
      <p:pic>
        <p:nvPicPr>
          <p:cNvPr id="10" name="Picture 9" descr="A black board with white text&#10;&#10;Description automatically generated">
            <a:extLst>
              <a:ext uri="{FF2B5EF4-FFF2-40B4-BE49-F238E27FC236}">
                <a16:creationId xmlns:a16="http://schemas.microsoft.com/office/drawing/2014/main" id="{C69E36AA-7E2F-C951-958C-77455B712EE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" r="1457" b="-2"/>
          <a:stretch/>
        </p:blipFill>
        <p:spPr>
          <a:xfrm>
            <a:off x="7295203" y="3474720"/>
            <a:ext cx="4570677" cy="3053487"/>
          </a:xfrm>
          <a:prstGeom prst="rect">
            <a:avLst/>
          </a:prstGeom>
        </p:spPr>
      </p:pic>
      <p:pic>
        <p:nvPicPr>
          <p:cNvPr id="3" name="Picture 2" descr="Greenhill Academy - FULL COLOUR LOGO_HIGH RES">
            <a:extLst>
              <a:ext uri="{FF2B5EF4-FFF2-40B4-BE49-F238E27FC236}">
                <a16:creationId xmlns:a16="http://schemas.microsoft.com/office/drawing/2014/main" id="{11A3E978-A7C0-155D-C526-015D0BDBB3D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63" y="199938"/>
            <a:ext cx="845379" cy="851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group of children standing in a line with shields&#10;&#10;AI-generated content may be incorrect.">
            <a:extLst>
              <a:ext uri="{FF2B5EF4-FFF2-40B4-BE49-F238E27FC236}">
                <a16:creationId xmlns:a16="http://schemas.microsoft.com/office/drawing/2014/main" id="{4D41B8D3-EFD1-E7C4-C765-76331F1CA49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217" t="3394" r="-36739" b="-3740"/>
          <a:stretch>
            <a:fillRect/>
          </a:stretch>
        </p:blipFill>
        <p:spPr>
          <a:xfrm>
            <a:off x="3931386" y="316706"/>
            <a:ext cx="5334941" cy="3469010"/>
          </a:xfrm>
          <a:prstGeom prst="rect">
            <a:avLst/>
          </a:prstGeom>
        </p:spPr>
      </p:pic>
      <p:pic>
        <p:nvPicPr>
          <p:cNvPr id="5" name="Picture 4" descr="A person in a garment&#10;&#10;AI-generated content may be incorrect.">
            <a:extLst>
              <a:ext uri="{FF2B5EF4-FFF2-40B4-BE49-F238E27FC236}">
                <a16:creationId xmlns:a16="http://schemas.microsoft.com/office/drawing/2014/main" id="{5595C5E5-BA1A-1718-1016-78CFCB7108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53337" y="316706"/>
            <a:ext cx="4386263" cy="3462337"/>
          </a:xfrm>
          <a:prstGeom prst="rect">
            <a:avLst/>
          </a:prstGeom>
        </p:spPr>
      </p:pic>
      <p:pic>
        <p:nvPicPr>
          <p:cNvPr id="11" name="Picture 10" descr="A person holding a snake and a group of children&#10;&#10;AI-generated content may be incorrect.">
            <a:extLst>
              <a:ext uri="{FF2B5EF4-FFF2-40B4-BE49-F238E27FC236}">
                <a16:creationId xmlns:a16="http://schemas.microsoft.com/office/drawing/2014/main" id="{3E4B7E0D-70AE-F512-84B1-AB292958C2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1385" y="3612355"/>
            <a:ext cx="2164615" cy="2898215"/>
          </a:xfrm>
          <a:prstGeom prst="rect">
            <a:avLst/>
          </a:prstGeom>
        </p:spPr>
      </p:pic>
      <p:pic>
        <p:nvPicPr>
          <p:cNvPr id="12" name="Picture 11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9EEBC845-298C-37FC-612F-A813FFCE76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8381" y="3612356"/>
            <a:ext cx="6091237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41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08114B179C27449B0757125DA7D1AA" ma:contentTypeVersion="19" ma:contentTypeDescription="Create a new document." ma:contentTypeScope="" ma:versionID="34bc4f088bcdbe0b95a79ec73c7fe41c">
  <xsd:schema xmlns:xsd="http://www.w3.org/2001/XMLSchema" xmlns:xs="http://www.w3.org/2001/XMLSchema" xmlns:p="http://schemas.microsoft.com/office/2006/metadata/properties" xmlns:ns2="99c1226f-8280-4718-a867-733cddbf65c6" xmlns:ns3="156e7a42-0e09-4696-8e9d-388addba30cd" targetNamespace="http://schemas.microsoft.com/office/2006/metadata/properties" ma:root="true" ma:fieldsID="5567832732361b61f14170c215d4b309" ns2:_="" ns3:_="">
    <xsd:import namespace="99c1226f-8280-4718-a867-733cddbf65c6"/>
    <xsd:import namespace="156e7a42-0e09-4696-8e9d-388addba30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c1226f-8280-4718-a867-733cddbf65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b28e544-5f6c-4cb5-861b-18150fae68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6e7a42-0e09-4696-8e9d-388addba30c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a45b2fd-1d42-48f6-a5a3-6bc9351b7a53}" ma:internalName="TaxCatchAll" ma:showField="CatchAllData" ma:web="156e7a42-0e09-4696-8e9d-388addba30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c1226f-8280-4718-a867-733cddbf65c6">
      <Terms xmlns="http://schemas.microsoft.com/office/infopath/2007/PartnerControls"/>
    </lcf76f155ced4ddcb4097134ff3c332f>
    <TaxCatchAll xmlns="156e7a42-0e09-4696-8e9d-388addba30cd" xsi:nil="true"/>
    <SharedWithUsers xmlns="156e7a42-0e09-4696-8e9d-388addba30cd">
      <UserInfo>
        <DisplayName/>
        <AccountId xsi:nil="true"/>
        <AccountType/>
      </UserInfo>
    </SharedWithUsers>
    <MediaLengthInSeconds xmlns="99c1226f-8280-4718-a867-733cddbf65c6" xsi:nil="true"/>
  </documentManagement>
</p:properties>
</file>

<file path=customXml/itemProps1.xml><?xml version="1.0" encoding="utf-8"?>
<ds:datastoreItem xmlns:ds="http://schemas.openxmlformats.org/officeDocument/2006/customXml" ds:itemID="{75B36105-9898-43B7-83E9-E2F7B2257E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c1226f-8280-4718-a867-733cddbf65c6"/>
    <ds:schemaRef ds:uri="156e7a42-0e09-4696-8e9d-388addba30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DAF3EC-DF7D-4346-9F60-6C9B58B5B0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7ED464-B5D1-4730-B04A-DA16E74B3795}">
  <ds:schemaRefs>
    <ds:schemaRef ds:uri="http://schemas.microsoft.com/office/2006/metadata/properties"/>
    <ds:schemaRef ds:uri="http://www.w3.org/2000/xmlns/"/>
    <ds:schemaRef ds:uri="99c1226f-8280-4718-a867-733cddbf65c6"/>
    <ds:schemaRef ds:uri="http://schemas.microsoft.com/office/infopath/2007/PartnerControls"/>
    <ds:schemaRef ds:uri="156e7a42-0e09-4696-8e9d-388addba30cd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766</Words>
  <Application>Microsoft Office PowerPoint</Application>
  <PresentationFormat>Widescreen</PresentationFormat>
  <Paragraphs>122</Paragraphs>
  <Slides>20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Class Teachers... </vt:lpstr>
      <vt:lpstr>Our Learning…</vt:lpstr>
      <vt:lpstr>PowerPoint Presentation</vt:lpstr>
      <vt:lpstr>Key Learning in Year 4</vt:lpstr>
      <vt:lpstr>Multiplication Tables Check</vt:lpstr>
      <vt:lpstr>Important information…</vt:lpstr>
      <vt:lpstr>PE kit </vt:lpstr>
      <vt:lpstr>School Trips</vt:lpstr>
      <vt:lpstr>Homework</vt:lpstr>
      <vt:lpstr>Homework</vt:lpstr>
      <vt:lpstr>How you can help at home…</vt:lpstr>
      <vt:lpstr>Times Tables at Home</vt:lpstr>
      <vt:lpstr>Online safety @ Greenhill…</vt:lpstr>
      <vt:lpstr>PowerPoint Presentation</vt:lpstr>
      <vt:lpstr>PowerPoint Presentation</vt:lpstr>
      <vt:lpstr>National Online Safety Parent Course</vt:lpstr>
      <vt:lpstr>PowerPoint Presentation</vt:lpstr>
      <vt:lpstr>PowerPoint Presentation</vt:lpstr>
      <vt:lpstr>Thank you for listening!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S. Glynn</dc:creator>
  <cp:lastModifiedBy>Sajida Chowdhery</cp:lastModifiedBy>
  <cp:revision>115</cp:revision>
  <dcterms:created xsi:type="dcterms:W3CDTF">2023-09-10T14:44:14Z</dcterms:created>
  <dcterms:modified xsi:type="dcterms:W3CDTF">2026-09-11T15:33:21Z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0x0101005608114B179C27449B0757125DA7D1AA</vt:lpwstr>
  </property>
  <property fmtid="{D5CDD505-2E9C-101B-9397-08002B2CF9AE}" pid="3" name="Order">
    <vt:r8>34641900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TemplateUrl">
    <vt:lpwstr/>
  </property>
</Properties>
</file>