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B0DD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1580D8-32CF-86E1-F2A1-82584570B253}" v="17" dt="2026-03-23T10:12:22.7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3814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kota Garth" userId="57b941d0-8ad1-4c2a-a61a-e1b5a4a85c41" providerId="ADAL" clId="{FB5888F9-D72F-4578-8D27-42475F523F15}"/>
    <pc:docChg chg="custSel modSld">
      <pc:chgData name="Dakota Garth" userId="57b941d0-8ad1-4c2a-a61a-e1b5a4a85c41" providerId="ADAL" clId="{FB5888F9-D72F-4578-8D27-42475F523F15}" dt="2026-03-19T13:18:12.205" v="14" actId="20577"/>
      <pc:docMkLst>
        <pc:docMk/>
      </pc:docMkLst>
      <pc:sldChg chg="addSp delSp modSp mod">
        <pc:chgData name="Dakota Garth" userId="57b941d0-8ad1-4c2a-a61a-e1b5a4a85c41" providerId="ADAL" clId="{FB5888F9-D72F-4578-8D27-42475F523F15}" dt="2026-03-19T13:18:12.205" v="14" actId="20577"/>
        <pc:sldMkLst>
          <pc:docMk/>
          <pc:sldMk cId="3821179301" sldId="257"/>
        </pc:sldMkLst>
        <pc:spChg chg="mod">
          <ac:chgData name="Dakota Garth" userId="57b941d0-8ad1-4c2a-a61a-e1b5a4a85c41" providerId="ADAL" clId="{FB5888F9-D72F-4578-8D27-42475F523F15}" dt="2026-03-19T13:18:12.205" v="14" actId="20577"/>
          <ac:spMkLst>
            <pc:docMk/>
            <pc:sldMk cId="3821179301" sldId="257"/>
            <ac:spMk id="5" creationId="{0D2D9619-0595-E0CE-D232-E82F9DBFED97}"/>
          </ac:spMkLst>
        </pc:spChg>
        <pc:picChg chg="mod">
          <ac:chgData name="Dakota Garth" userId="57b941d0-8ad1-4c2a-a61a-e1b5a4a85c41" providerId="ADAL" clId="{FB5888F9-D72F-4578-8D27-42475F523F15}" dt="2026-03-19T13:17:22.317" v="12" actId="1076"/>
          <ac:picMkLst>
            <pc:docMk/>
            <pc:sldMk cId="3821179301" sldId="257"/>
            <ac:picMk id="2" creationId="{E9E1CA93-D4FA-073F-0581-A0B569014FDA}"/>
          </ac:picMkLst>
        </pc:picChg>
        <pc:picChg chg="mod">
          <ac:chgData name="Dakota Garth" userId="57b941d0-8ad1-4c2a-a61a-e1b5a4a85c41" providerId="ADAL" clId="{FB5888F9-D72F-4578-8D27-42475F523F15}" dt="2026-03-19T13:17:27.292" v="13" actId="1076"/>
          <ac:picMkLst>
            <pc:docMk/>
            <pc:sldMk cId="3821179301" sldId="257"/>
            <ac:picMk id="3" creationId="{304F2037-7F3B-10B5-339E-A52B70B94EC2}"/>
          </ac:picMkLst>
        </pc:picChg>
        <pc:picChg chg="mod">
          <ac:chgData name="Dakota Garth" userId="57b941d0-8ad1-4c2a-a61a-e1b5a4a85c41" providerId="ADAL" clId="{FB5888F9-D72F-4578-8D27-42475F523F15}" dt="2026-03-19T13:17:20.381" v="11" actId="1076"/>
          <ac:picMkLst>
            <pc:docMk/>
            <pc:sldMk cId="3821179301" sldId="257"/>
            <ac:picMk id="10" creationId="{FF43CCA1-BF05-ADB6-5A0C-E554EB615378}"/>
          </ac:picMkLst>
        </pc:picChg>
      </pc:sldChg>
    </pc:docChg>
  </pc:docChgLst>
  <pc:docChgLst>
    <pc:chgData name="Dakota Garth" userId="S::dgarth01@greenhill.theharmonytrust.org::57b941d0-8ad1-4c2a-a61a-e1b5a4a85c41" providerId="AD" clId="Web-{041580D8-32CF-86E1-F2A1-82584570B253}"/>
    <pc:docChg chg="modSld">
      <pc:chgData name="Dakota Garth" userId="S::dgarth01@greenhill.theharmonytrust.org::57b941d0-8ad1-4c2a-a61a-e1b5a4a85c41" providerId="AD" clId="Web-{041580D8-32CF-86E1-F2A1-82584570B253}" dt="2026-03-23T10:12:22.790" v="16" actId="1076"/>
      <pc:docMkLst>
        <pc:docMk/>
      </pc:docMkLst>
      <pc:sldChg chg="addSp delSp modSp">
        <pc:chgData name="Dakota Garth" userId="S::dgarth01@greenhill.theharmonytrust.org::57b941d0-8ad1-4c2a-a61a-e1b5a4a85c41" providerId="AD" clId="Web-{041580D8-32CF-86E1-F2A1-82584570B253}" dt="2026-03-23T10:12:22.790" v="16" actId="1076"/>
        <pc:sldMkLst>
          <pc:docMk/>
          <pc:sldMk cId="3821179301" sldId="257"/>
        </pc:sldMkLst>
        <pc:spChg chg="mod">
          <ac:chgData name="Dakota Garth" userId="S::dgarth01@greenhill.theharmonytrust.org::57b941d0-8ad1-4c2a-a61a-e1b5a4a85c41" providerId="AD" clId="Web-{041580D8-32CF-86E1-F2A1-82584570B253}" dt="2026-03-23T10:11:49.290" v="11" actId="1076"/>
          <ac:spMkLst>
            <pc:docMk/>
            <pc:sldMk cId="3821179301" sldId="257"/>
            <ac:spMk id="15" creationId="{1501AA24-CA40-1395-F43D-DD13C400530F}"/>
          </ac:spMkLst>
        </pc:spChg>
        <pc:picChg chg="mod">
          <ac:chgData name="Dakota Garth" userId="S::dgarth01@greenhill.theharmonytrust.org::57b941d0-8ad1-4c2a-a61a-e1b5a4a85c41" providerId="AD" clId="Web-{041580D8-32CF-86E1-F2A1-82584570B253}" dt="2026-03-23T10:12:22.790" v="16" actId="1076"/>
          <ac:picMkLst>
            <pc:docMk/>
            <pc:sldMk cId="3821179301" sldId="257"/>
            <ac:picMk id="2" creationId="{E9E1CA93-D4FA-073F-0581-A0B569014FDA}"/>
          </ac:picMkLst>
        </pc:picChg>
        <pc:picChg chg="mod">
          <ac:chgData name="Dakota Garth" userId="S::dgarth01@greenhill.theharmonytrust.org::57b941d0-8ad1-4c2a-a61a-e1b5a4a85c41" providerId="AD" clId="Web-{041580D8-32CF-86E1-F2A1-82584570B253}" dt="2026-03-23T10:12:14.306" v="14" actId="1076"/>
          <ac:picMkLst>
            <pc:docMk/>
            <pc:sldMk cId="3821179301" sldId="257"/>
            <ac:picMk id="10" creationId="{FF43CCA1-BF05-ADB6-5A0C-E554EB615378}"/>
          </ac:picMkLst>
        </pc:picChg>
        <pc:picChg chg="del">
          <ac:chgData name="Dakota Garth" userId="S::dgarth01@greenhill.theharmonytrust.org::57b941d0-8ad1-4c2a-a61a-e1b5a4a85c41" providerId="AD" clId="Web-{041580D8-32CF-86E1-F2A1-82584570B253}" dt="2026-03-23T10:08:34.615" v="0"/>
          <ac:picMkLst>
            <pc:docMk/>
            <pc:sldMk cId="3821179301" sldId="257"/>
            <ac:picMk id="14" creationId="{4CDD3DEC-E16B-C3B7-A5E6-F56693D70329}"/>
          </ac:picMkLst>
        </pc:picChg>
        <pc:picChg chg="add mod">
          <ac:chgData name="Dakota Garth" userId="S::dgarth01@greenhill.theharmonytrust.org::57b941d0-8ad1-4c2a-a61a-e1b5a4a85c41" providerId="AD" clId="Web-{041580D8-32CF-86E1-F2A1-82584570B253}" dt="2026-03-23T10:12:12.759" v="13" actId="1076"/>
          <ac:picMkLst>
            <pc:docMk/>
            <pc:sldMk cId="3821179301" sldId="257"/>
            <ac:picMk id="17" creationId="{ABB241AC-2BBE-F003-FA8E-4C0CFFBFADA2}"/>
          </ac:picMkLst>
        </pc:picChg>
        <pc:picChg chg="mod">
          <ac:chgData name="Dakota Garth" userId="S::dgarth01@greenhill.theharmonytrust.org::57b941d0-8ad1-4c2a-a61a-e1b5a4a85c41" providerId="AD" clId="Web-{041580D8-32CF-86E1-F2A1-82584570B253}" dt="2026-03-23T10:11:47.680" v="10" actId="1076"/>
          <ac:picMkLst>
            <pc:docMk/>
            <pc:sldMk cId="3821179301" sldId="257"/>
            <ac:picMk id="1026" creationId="{48EB3E1B-CA4B-00F3-1F27-8F354319A74E}"/>
          </ac:picMkLst>
        </pc:picChg>
      </pc:sldChg>
    </pc:docChg>
  </pc:docChgLst>
  <pc:docChgLst>
    <pc:chgData name="Dakota Garth" userId="57b941d0-8ad1-4c2a-a61a-e1b5a4a85c41" providerId="ADAL" clId="{7E03C848-4DB7-4041-8C56-5784994089D3}"/>
    <pc:docChg chg="undo custSel modSld">
      <pc:chgData name="Dakota Garth" userId="57b941d0-8ad1-4c2a-a61a-e1b5a4a85c41" providerId="ADAL" clId="{7E03C848-4DB7-4041-8C56-5784994089D3}" dt="2026-03-17T09:37:56.654" v="212" actId="1036"/>
      <pc:docMkLst>
        <pc:docMk/>
      </pc:docMkLst>
      <pc:sldChg chg="modSp mod">
        <pc:chgData name="Dakota Garth" userId="57b941d0-8ad1-4c2a-a61a-e1b5a4a85c41" providerId="ADAL" clId="{7E03C848-4DB7-4041-8C56-5784994089D3}" dt="2026-03-17T09:37:56.654" v="212" actId="1036"/>
        <pc:sldMkLst>
          <pc:docMk/>
          <pc:sldMk cId="3821179301" sldId="257"/>
        </pc:sldMkLst>
        <pc:spChg chg="mod">
          <ac:chgData name="Dakota Garth" userId="57b941d0-8ad1-4c2a-a61a-e1b5a4a85c41" providerId="ADAL" clId="{7E03C848-4DB7-4041-8C56-5784994089D3}" dt="2026-03-17T09:35:20.152" v="107" actId="20577"/>
          <ac:spMkLst>
            <pc:docMk/>
            <pc:sldMk cId="3821179301" sldId="257"/>
            <ac:spMk id="6" creationId="{524CC988-6678-8EF4-5F60-DCB9A15687BC}"/>
          </ac:spMkLst>
        </pc:spChg>
        <pc:spChg chg="mod">
          <ac:chgData name="Dakota Garth" userId="57b941d0-8ad1-4c2a-a61a-e1b5a4a85c41" providerId="ADAL" clId="{7E03C848-4DB7-4041-8C56-5784994089D3}" dt="2026-03-17T09:37:56.654" v="212" actId="1036"/>
          <ac:spMkLst>
            <pc:docMk/>
            <pc:sldMk cId="3821179301" sldId="257"/>
            <ac:spMk id="7" creationId="{784AC3C3-A1BC-9D84-8D21-BA586354C654}"/>
          </ac:spMkLst>
        </pc:spChg>
        <pc:spChg chg="mod">
          <ac:chgData name="Dakota Garth" userId="57b941d0-8ad1-4c2a-a61a-e1b5a4a85c41" providerId="ADAL" clId="{7E03C848-4DB7-4041-8C56-5784994089D3}" dt="2026-03-17T09:37:05.618" v="108" actId="1076"/>
          <ac:spMkLst>
            <pc:docMk/>
            <pc:sldMk cId="3821179301" sldId="257"/>
            <ac:spMk id="11" creationId="{980547E2-C713-6356-045C-3386F332BEBB}"/>
          </ac:spMkLst>
        </pc:spChg>
        <pc:picChg chg="mod">
          <ac:chgData name="Dakota Garth" userId="57b941d0-8ad1-4c2a-a61a-e1b5a4a85c41" providerId="ADAL" clId="{7E03C848-4DB7-4041-8C56-5784994089D3}" dt="2026-03-17T09:37:35.966" v="180" actId="1037"/>
          <ac:picMkLst>
            <pc:docMk/>
            <pc:sldMk cId="3821179301" sldId="257"/>
            <ac:picMk id="16" creationId="{3CE6009B-1427-A454-277A-CFFED5C70D9E}"/>
          </ac:picMkLst>
        </pc:picChg>
        <pc:picChg chg="mod ord">
          <ac:chgData name="Dakota Garth" userId="57b941d0-8ad1-4c2a-a61a-e1b5a4a85c41" providerId="ADAL" clId="{7E03C848-4DB7-4041-8C56-5784994089D3}" dt="2026-03-17T09:37:16.321" v="130" actId="13244"/>
          <ac:picMkLst>
            <pc:docMk/>
            <pc:sldMk cId="3821179301" sldId="257"/>
            <ac:picMk id="22" creationId="{178F0E5E-771E-0F71-42E4-42F2E2ED1494}"/>
          </ac:picMkLst>
        </pc:picChg>
        <pc:picChg chg="mod">
          <ac:chgData name="Dakota Garth" userId="57b941d0-8ad1-4c2a-a61a-e1b5a4a85c41" providerId="ADAL" clId="{7E03C848-4DB7-4041-8C56-5784994089D3}" dt="2026-03-17T09:37:31.758" v="169" actId="1037"/>
          <ac:picMkLst>
            <pc:docMk/>
            <pc:sldMk cId="3821179301" sldId="257"/>
            <ac:picMk id="24" creationId="{F8BA6FC8-49E1-0258-E16D-ADECC96D93A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20D95-0226-4ECD-A0D3-0EA40B84AC23}" type="datetimeFigureOut">
              <a:rPr lang="en-GB" smtClean="0"/>
              <a:t>23/03/2026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F72A90-4C8C-4628-A563-F60A964B2A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468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F72A90-4C8C-4628-A563-F60A964B2A8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505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18A4D-7134-91E2-5DC0-D2C4E95AD5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ACE8BF-E37D-8095-0107-E9E16B335E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E5D64-5716-8B35-14B9-F9FF8506E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CE635-C93A-47B3-B2AC-0517E294D7C1}" type="datetimeFigureOut">
              <a:rPr lang="en-GB" smtClean="0"/>
              <a:t>23/03/2026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1C0B7-0CD7-2F92-5AF8-39DF0BF79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20963A-54D9-4D50-0CB6-3727426D1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BB00C-516C-4432-A218-B2340AF71F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548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5ED25-530D-8579-511F-4B0120878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1AB587-7E13-DF2C-0C19-F3B542755B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FA33B-A4B1-57D1-AFB9-96CDFBA47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CE635-C93A-47B3-B2AC-0517E294D7C1}" type="datetimeFigureOut">
              <a:rPr lang="en-GB" smtClean="0"/>
              <a:t>23/03/2026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9B976-5CAA-84C4-3493-A160DA786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C3F0A-DD50-C131-649B-78AE4DF91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BB00C-516C-4432-A218-B2340AF71F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396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01E939-1BA5-2C6C-B8F2-B120989E3E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17FA63-CBF0-D538-A09A-FEAC3FDE1D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20298-2CD4-9FFC-613F-ACBF8BAA4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CE635-C93A-47B3-B2AC-0517E294D7C1}" type="datetimeFigureOut">
              <a:rPr lang="en-GB" smtClean="0"/>
              <a:t>23/03/2026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729F3-1892-DB59-D1D8-67D4B951C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64FCF4-5215-B3A0-4A82-FC33976BC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BB00C-516C-4432-A218-B2340AF71F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241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8F43B-C2AC-29DC-0A3E-1F23A8B1F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A18EF-53C2-976C-D727-06A1F6A3F2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E176A-2A35-5DF7-D2C3-66B47BE55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CE635-C93A-47B3-B2AC-0517E294D7C1}" type="datetimeFigureOut">
              <a:rPr lang="en-GB" smtClean="0"/>
              <a:t>23/03/2026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D0A92-6809-D62D-C7C8-8974D9D01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B14920-B934-B8DF-35A1-67CF19B32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BB00C-516C-4432-A218-B2340AF71F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108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4F238-F266-A180-11C5-808D46073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77EA24-1CB5-E256-2F64-266E469D4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25202-186E-3F9D-4BE6-E10E3C9D4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CE635-C93A-47B3-B2AC-0517E294D7C1}" type="datetimeFigureOut">
              <a:rPr lang="en-GB" smtClean="0"/>
              <a:t>23/03/2026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65AB3-FF76-3EAB-DD8F-96C2FF23A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4DEBC-CC65-CF35-587A-EFAA6DB5A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BB00C-516C-4432-A218-B2340AF71F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76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BAED3-ACE9-9BC1-1F8A-715194D97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D6E60-28EF-9C64-7F92-A289EF5EEE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6B3B23-17F1-4247-B5EF-A624B51A34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09A4BB-F762-E1A6-E0BA-B2B6B9695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CE635-C93A-47B3-B2AC-0517E294D7C1}" type="datetimeFigureOut">
              <a:rPr lang="en-GB" smtClean="0"/>
              <a:t>23/03/2026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284C4B-FF66-D119-05EA-BD2EC7546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0AE998-B7EB-C4F2-2EA9-24EEF39E5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BB00C-516C-4432-A218-B2340AF71F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052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484CE-D2B7-7B86-B32D-5BAF82819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FBA9D8-7833-C680-5A50-47B695564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00705D-1FFA-6206-2CDA-0BDE47925F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447D89-44F3-8E36-8DF8-FE402E47B8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40515B-BCC2-B10E-FBAA-DA4BE17159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A8D73B-240B-CB57-2360-B6E0C0458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CE635-C93A-47B3-B2AC-0517E294D7C1}" type="datetimeFigureOut">
              <a:rPr lang="en-GB" smtClean="0"/>
              <a:t>23/03/2026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474F66-5E51-8906-B917-A5ACC71DF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4BF02F-8B56-A991-04E2-9B11C57A9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BB00C-516C-4432-A218-B2340AF71F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283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D1927-685D-3D64-CF01-411A31D6B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247350-1BCD-4FDA-C4C3-7711F18B8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CE635-C93A-47B3-B2AC-0517E294D7C1}" type="datetimeFigureOut">
              <a:rPr lang="en-GB" smtClean="0"/>
              <a:t>23/03/2026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C64769-06EF-458E-790F-73D8B7D3C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84DBBF-D8E6-B336-69B3-FEF3BCED7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BB00C-516C-4432-A218-B2340AF71F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178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44E6A1-3B5F-C57F-3C98-C922E1F2C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CE635-C93A-47B3-B2AC-0517E294D7C1}" type="datetimeFigureOut">
              <a:rPr lang="en-GB" smtClean="0"/>
              <a:t>23/03/2026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639F52-3B4A-9B92-3088-7EA22822B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AB72C4-4C16-9B19-DC43-BFCB84933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BB00C-516C-4432-A218-B2340AF71F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581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A3301-9473-A7C4-4C5E-00535ABEE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84A7A-5CEF-CB9C-672E-87928D536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B49037-5FE0-C70D-F7B0-F26EF8479C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7346AF-1631-82DB-D1C0-CF13A3D0A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CE635-C93A-47B3-B2AC-0517E294D7C1}" type="datetimeFigureOut">
              <a:rPr lang="en-GB" smtClean="0"/>
              <a:t>23/03/2026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0D6EB1-447A-335F-67F2-1DD48C3AD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3EA7B4-7771-AD46-E9D7-CE6AAD4F1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BB00C-516C-4432-A218-B2340AF71F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430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46F17-1CF8-DB76-E0A4-53BFE19C8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D0E074-15FC-B938-D5DA-F94E6E23F4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752EE9-15EF-BA35-FE64-9325789BE5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2816C8-49AE-C2CE-9DE1-772922500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CE635-C93A-47B3-B2AC-0517E294D7C1}" type="datetimeFigureOut">
              <a:rPr lang="en-GB" smtClean="0"/>
              <a:t>23/03/2026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538AD6-84CF-D588-D698-38B307735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19B3B-1ABF-78BD-1233-4D6D14AB5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BB00C-516C-4432-A218-B2340AF71F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79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DCD6BD-EF10-EBF9-4207-EDDF23E80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75C1C-727B-F51A-8611-20F2AF1B1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F4FC1-E36E-41D4-9D51-B29E8A895A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CE635-C93A-47B3-B2AC-0517E294D7C1}" type="datetimeFigureOut">
              <a:rPr lang="en-GB" smtClean="0"/>
              <a:t>23/03/2026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DB265-6805-988C-E4E9-99E5776806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13C306-DBEC-D1D5-0B1F-F25A36DDA8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BB00C-516C-4432-A218-B2340AF71F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209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music note and a treble clef&#10;&#10;Description automatically generated">
            <a:extLst>
              <a:ext uri="{FF2B5EF4-FFF2-40B4-BE49-F238E27FC236}">
                <a16:creationId xmlns:a16="http://schemas.microsoft.com/office/drawing/2014/main" id="{178F0E5E-771E-0F71-42E4-42F2E2ED149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1156262" y="3991780"/>
            <a:ext cx="460615" cy="64159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4A4E207-8E7F-45AA-EA11-221DB2DF9AA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11284558" y="5433615"/>
            <a:ext cx="332319" cy="467776"/>
          </a:xfrm>
          <a:prstGeom prst="rect">
            <a:avLst/>
          </a:prstGeom>
        </p:spPr>
      </p:pic>
      <p:pic>
        <p:nvPicPr>
          <p:cNvPr id="24" name="Picture 23" descr="A maths symbols and a ruler&#10;&#10;Description automatically generated">
            <a:extLst>
              <a:ext uri="{FF2B5EF4-FFF2-40B4-BE49-F238E27FC236}">
                <a16:creationId xmlns:a16="http://schemas.microsoft.com/office/drawing/2014/main" id="{F8BA6FC8-49E1-0258-E16D-ADECC96D93A8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2358161" y="2156141"/>
            <a:ext cx="414889" cy="607857"/>
          </a:xfrm>
          <a:prstGeom prst="rect">
            <a:avLst/>
          </a:prstGeom>
        </p:spPr>
      </p:pic>
      <p:pic>
        <p:nvPicPr>
          <p:cNvPr id="16" name="Picture 15" descr="A close-up of a person reading a book&#10;&#10;Description automatically generated">
            <a:extLst>
              <a:ext uri="{FF2B5EF4-FFF2-40B4-BE49-F238E27FC236}">
                <a16:creationId xmlns:a16="http://schemas.microsoft.com/office/drawing/2014/main" id="{3CE6009B-1427-A454-277A-CFFED5C70D9E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</a:blip>
          <a:stretch>
            <a:fillRect/>
          </a:stretch>
        </p:blipFill>
        <p:spPr>
          <a:xfrm>
            <a:off x="2438221" y="293473"/>
            <a:ext cx="373051" cy="4659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4F8C65-22BC-1D3F-719A-E79B3155ECA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4388" y="137219"/>
            <a:ext cx="11803224" cy="6463308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endParaRPr lang="en-GB" dirty="0"/>
          </a:p>
          <a:p>
            <a:endParaRPr lang="en-GB" dirty="0">
              <a:ea typeface="Calibri" panose="020F0502020204030204"/>
              <a:cs typeface="Calibri" panose="020F0502020204030204"/>
            </a:endParaRPr>
          </a:p>
          <a:p>
            <a:endParaRPr lang="en-GB" dirty="0">
              <a:ea typeface="Calibri" panose="020F0502020204030204"/>
              <a:cs typeface="Calibri" panose="020F0502020204030204"/>
            </a:endParaRPr>
          </a:p>
          <a:p>
            <a:endParaRPr lang="en-GB" dirty="0">
              <a:ea typeface="Calibri" panose="020F0502020204030204"/>
              <a:cs typeface="Calibri" panose="020F0502020204030204"/>
            </a:endParaRPr>
          </a:p>
          <a:p>
            <a:endParaRPr lang="en-GB" dirty="0">
              <a:ea typeface="Calibri" panose="020F0502020204030204"/>
              <a:cs typeface="Calibri" panose="020F0502020204030204"/>
            </a:endParaRPr>
          </a:p>
          <a:p>
            <a:endParaRPr lang="en-GB" dirty="0">
              <a:ea typeface="Calibri" panose="020F0502020204030204"/>
              <a:cs typeface="Calibri" panose="020F0502020204030204"/>
            </a:endParaRPr>
          </a:p>
          <a:p>
            <a:endParaRPr lang="en-GB" dirty="0">
              <a:ea typeface="Calibri" panose="020F0502020204030204"/>
              <a:cs typeface="Calibri" panose="020F0502020204030204"/>
            </a:endParaRPr>
          </a:p>
          <a:p>
            <a:endParaRPr lang="en-GB" dirty="0">
              <a:ea typeface="Calibri" panose="020F0502020204030204"/>
              <a:cs typeface="Calibri" panose="020F0502020204030204"/>
            </a:endParaRPr>
          </a:p>
          <a:p>
            <a:endParaRPr lang="en-GB" dirty="0">
              <a:ea typeface="Calibri" panose="020F0502020204030204"/>
              <a:cs typeface="Calibri" panose="020F0502020204030204"/>
            </a:endParaRPr>
          </a:p>
          <a:p>
            <a:endParaRPr lang="en-GB" dirty="0">
              <a:ea typeface="Calibri" panose="020F0502020204030204"/>
              <a:cs typeface="Calibri" panose="020F0502020204030204"/>
            </a:endParaRPr>
          </a:p>
          <a:p>
            <a:endParaRPr lang="en-GB" dirty="0">
              <a:ea typeface="Calibri" panose="020F0502020204030204"/>
              <a:cs typeface="Calibri" panose="020F0502020204030204"/>
            </a:endParaRPr>
          </a:p>
          <a:p>
            <a:endParaRPr lang="en-GB" dirty="0">
              <a:ea typeface="Calibri" panose="020F0502020204030204"/>
              <a:cs typeface="Calibri" panose="020F0502020204030204"/>
            </a:endParaRPr>
          </a:p>
          <a:p>
            <a:endParaRPr lang="en-GB" dirty="0">
              <a:ea typeface="Calibri" panose="020F0502020204030204"/>
              <a:cs typeface="Calibri" panose="020F0502020204030204"/>
            </a:endParaRPr>
          </a:p>
          <a:p>
            <a:endParaRPr lang="en-GB" dirty="0">
              <a:ea typeface="Calibri" panose="020F0502020204030204"/>
              <a:cs typeface="Calibri" panose="020F0502020204030204"/>
            </a:endParaRPr>
          </a:p>
          <a:p>
            <a:endParaRPr lang="en-GB" dirty="0">
              <a:ea typeface="Calibri" panose="020F0502020204030204"/>
              <a:cs typeface="Calibri" panose="020F0502020204030204"/>
            </a:endParaRPr>
          </a:p>
          <a:p>
            <a:endParaRPr lang="en-GB" dirty="0">
              <a:ea typeface="Calibri" panose="020F0502020204030204"/>
              <a:cs typeface="Calibri" panose="020F0502020204030204"/>
            </a:endParaRPr>
          </a:p>
          <a:p>
            <a:endParaRPr lang="en-GB" dirty="0">
              <a:ea typeface="Calibri" panose="020F0502020204030204"/>
              <a:cs typeface="Calibri" panose="020F0502020204030204"/>
            </a:endParaRPr>
          </a:p>
          <a:p>
            <a:endParaRPr lang="en-GB" dirty="0">
              <a:ea typeface="Calibri" panose="020F0502020204030204"/>
              <a:cs typeface="Calibri" panose="020F0502020204030204"/>
            </a:endParaRPr>
          </a:p>
          <a:p>
            <a:endParaRPr lang="en-GB" dirty="0">
              <a:ea typeface="Calibri" panose="020F0502020204030204"/>
              <a:cs typeface="Calibri" panose="020F0502020204030204"/>
            </a:endParaRPr>
          </a:p>
          <a:p>
            <a:endParaRPr lang="en-GB" dirty="0">
              <a:ea typeface="Calibri" panose="020F0502020204030204"/>
              <a:cs typeface="Calibri" panose="020F0502020204030204"/>
            </a:endParaRPr>
          </a:p>
          <a:p>
            <a:endParaRPr lang="en-GB" dirty="0">
              <a:ea typeface="Calibri" panose="020F0502020204030204"/>
              <a:cs typeface="Calibri" panose="020F0502020204030204"/>
            </a:endParaRPr>
          </a:p>
          <a:p>
            <a:endParaRPr lang="en-GB" dirty="0">
              <a:ea typeface="Calibri" panose="020F0502020204030204"/>
              <a:cs typeface="Calibri" panose="020F0502020204030204"/>
            </a:endParaRPr>
          </a:p>
          <a:p>
            <a:endParaRPr lang="en-GB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8EB3E1B-CA4B-00F3-1F27-8F354319A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737" y="1154513"/>
            <a:ext cx="5335543" cy="541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Text Box">
            <a:extLst>
              <a:ext uri="{FF2B5EF4-FFF2-40B4-BE49-F238E27FC236}">
                <a16:creationId xmlns:a16="http://schemas.microsoft.com/office/drawing/2014/main" id="{5E311546-71DD-3967-7D8A-8E8057700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1790" y="-8498994"/>
            <a:ext cx="1570210" cy="36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2D9619-0595-E0CE-D232-E82F9DBFED97}"/>
              </a:ext>
            </a:extLst>
          </p:cNvPr>
          <p:cNvSpPr txBox="1"/>
          <p:nvPr/>
        </p:nvSpPr>
        <p:spPr>
          <a:xfrm>
            <a:off x="350740" y="275037"/>
            <a:ext cx="2478331" cy="1769715"/>
          </a:xfrm>
          <a:prstGeom prst="rect">
            <a:avLst/>
          </a:prstGeom>
          <a:solidFill>
            <a:srgbClr val="97B0DD">
              <a:alpha val="45098"/>
            </a:srgbClr>
          </a:solidFill>
          <a:ln w="28575">
            <a:solidFill>
              <a:srgbClr val="7030A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 u="sng" dirty="0"/>
              <a:t>Literacy</a:t>
            </a:r>
            <a:endParaRPr lang="en-GB" b="1" u="sng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GB" sz="1100" dirty="0">
                <a:ea typeface="Calibri" panose="020F0502020204030204"/>
                <a:cs typeface="Calibri" panose="020F0502020204030204"/>
              </a:rPr>
              <a:t>Explore stories like ‘the very hungry caterpillar’ and ‘</a:t>
            </a:r>
            <a:r>
              <a:rPr lang="en-GB" sz="1100">
                <a:ea typeface="Calibri" panose="020F0502020204030204"/>
                <a:cs typeface="Calibri" panose="020F0502020204030204"/>
              </a:rPr>
              <a:t>Sam plants </a:t>
            </a:r>
            <a:r>
              <a:rPr lang="en-GB" sz="1100" dirty="0">
                <a:ea typeface="Calibri" panose="020F0502020204030204"/>
                <a:cs typeface="Calibri" panose="020F0502020204030204"/>
              </a:rPr>
              <a:t>a sunflower’</a:t>
            </a:r>
          </a:p>
          <a:p>
            <a:pPr marL="285750" indent="-285750">
              <a:buFont typeface="Arial"/>
              <a:buChar char="•"/>
            </a:pPr>
            <a:r>
              <a:rPr lang="en-GB" sz="1100" dirty="0">
                <a:ea typeface="Calibri" panose="020F0502020204030204"/>
                <a:cs typeface="Calibri" panose="020F0502020204030204"/>
              </a:rPr>
              <a:t>Engage in mark-making and writing tasks related to different jobs. Use some of their print and letter knowledge in their early writing. </a:t>
            </a:r>
          </a:p>
          <a:p>
            <a:endParaRPr lang="en-GB" sz="1400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4CC988-6678-8EF4-5F60-DCB9A15687BC}"/>
              </a:ext>
            </a:extLst>
          </p:cNvPr>
          <p:cNvSpPr txBox="1"/>
          <p:nvPr/>
        </p:nvSpPr>
        <p:spPr>
          <a:xfrm>
            <a:off x="358367" y="2117918"/>
            <a:ext cx="2460147" cy="2569934"/>
          </a:xfrm>
          <a:prstGeom prst="rect">
            <a:avLst/>
          </a:prstGeom>
          <a:solidFill>
            <a:srgbClr val="97B0DD">
              <a:alpha val="45098"/>
            </a:srgbClr>
          </a:solidFill>
          <a:ln w="28575">
            <a:solidFill>
              <a:srgbClr val="7030A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 u="sng" dirty="0"/>
              <a:t>Maths</a:t>
            </a:r>
          </a:p>
          <a:p>
            <a:endParaRPr lang="en-GB" sz="1100" dirty="0">
              <a:ea typeface="Calibri"/>
              <a:cs typeface="Calibri"/>
            </a:endParaRPr>
          </a:p>
          <a:p>
            <a:r>
              <a:rPr lang="en-GB" sz="1100" dirty="0">
                <a:ea typeface="Calibri"/>
                <a:cs typeface="Calibri"/>
              </a:rPr>
              <a:t>3D Shapes</a:t>
            </a:r>
          </a:p>
          <a:p>
            <a:endParaRPr lang="en-GB" sz="1100" dirty="0">
              <a:ea typeface="Calibri"/>
              <a:cs typeface="Calibri"/>
            </a:endParaRPr>
          </a:p>
          <a:p>
            <a:r>
              <a:rPr lang="en-GB" sz="1100" dirty="0">
                <a:ea typeface="Calibri"/>
                <a:cs typeface="Calibri"/>
              </a:rPr>
              <a:t>Counting Beyond 10</a:t>
            </a:r>
          </a:p>
          <a:p>
            <a:endParaRPr lang="en-GB" sz="1100" dirty="0">
              <a:ea typeface="Calibri"/>
              <a:cs typeface="Calibri"/>
            </a:endParaRPr>
          </a:p>
          <a:p>
            <a:r>
              <a:rPr lang="en-GB" sz="1100" dirty="0">
                <a:ea typeface="Calibri"/>
                <a:cs typeface="Calibri"/>
              </a:rPr>
              <a:t>Sequencing</a:t>
            </a:r>
          </a:p>
          <a:p>
            <a:endParaRPr lang="en-GB" sz="1100" dirty="0">
              <a:ea typeface="Calibri"/>
              <a:cs typeface="Calibri"/>
            </a:endParaRPr>
          </a:p>
          <a:p>
            <a:r>
              <a:rPr lang="en-GB" sz="1100" dirty="0">
                <a:ea typeface="Calibri"/>
                <a:cs typeface="Calibri"/>
              </a:rPr>
              <a:t>More than</a:t>
            </a:r>
          </a:p>
          <a:p>
            <a:endParaRPr lang="en-GB" sz="1100" dirty="0">
              <a:ea typeface="Calibri"/>
              <a:cs typeface="Calibri"/>
            </a:endParaRPr>
          </a:p>
          <a:p>
            <a:r>
              <a:rPr lang="en-GB" sz="1100" dirty="0">
                <a:ea typeface="Calibri"/>
                <a:cs typeface="Calibri"/>
              </a:rPr>
              <a:t>Less  than</a:t>
            </a:r>
          </a:p>
          <a:p>
            <a:endParaRPr lang="en-GB" sz="1100" dirty="0">
              <a:ea typeface="Calibri"/>
              <a:cs typeface="Calibri"/>
            </a:endParaRPr>
          </a:p>
          <a:p>
            <a:r>
              <a:rPr lang="en-GB" sz="1100" dirty="0">
                <a:ea typeface="Calibri"/>
                <a:cs typeface="Calibri"/>
              </a:rPr>
              <a:t>Matching numeral to amounts</a:t>
            </a:r>
          </a:p>
          <a:p>
            <a:endParaRPr lang="en-GB" sz="1100" dirty="0">
              <a:ea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4AC3C3-A1BC-9D84-8D21-BA586354C654}"/>
              </a:ext>
            </a:extLst>
          </p:cNvPr>
          <p:cNvSpPr txBox="1"/>
          <p:nvPr/>
        </p:nvSpPr>
        <p:spPr>
          <a:xfrm>
            <a:off x="344299" y="5407083"/>
            <a:ext cx="4946195" cy="1077218"/>
          </a:xfrm>
          <a:prstGeom prst="rect">
            <a:avLst/>
          </a:prstGeom>
          <a:solidFill>
            <a:srgbClr val="97B0DD">
              <a:alpha val="45098"/>
            </a:srgbClr>
          </a:solidFill>
          <a:ln w="28575">
            <a:solidFill>
              <a:srgbClr val="7030A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600" b="1" u="sng" dirty="0"/>
              <a:t>Communication and Language</a:t>
            </a:r>
            <a:r>
              <a:rPr lang="en-GB" sz="1600" dirty="0"/>
              <a:t> </a:t>
            </a:r>
          </a:p>
          <a:p>
            <a:r>
              <a:rPr lang="en-GB" sz="1200" dirty="0"/>
              <a:t>Be able to express a point of view and to debate when they disagree with an adult or a friend, using words as well as actions.</a:t>
            </a:r>
          </a:p>
          <a:p>
            <a:r>
              <a:rPr lang="en-GB" sz="1200" dirty="0"/>
              <a:t>Can start a conversation with an adult or a friend and continue it for many turns.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65D49A-8587-1F6B-D432-FB966F50F9D4}"/>
              </a:ext>
            </a:extLst>
          </p:cNvPr>
          <p:cNvSpPr txBox="1"/>
          <p:nvPr/>
        </p:nvSpPr>
        <p:spPr>
          <a:xfrm>
            <a:off x="5960413" y="279405"/>
            <a:ext cx="3380509" cy="1157689"/>
          </a:xfrm>
          <a:prstGeom prst="rect">
            <a:avLst/>
          </a:prstGeom>
          <a:solidFill>
            <a:srgbClr val="97B0DD">
              <a:alpha val="45098"/>
            </a:srgbClr>
          </a:solidFill>
          <a:ln w="28575">
            <a:solidFill>
              <a:srgbClr val="7030A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600" b="1" u="sng" dirty="0"/>
              <a:t>Understanding the World</a:t>
            </a:r>
            <a:endParaRPr lang="en-GB" sz="1200" b="1" u="sng" dirty="0">
              <a:ea typeface="Calibri"/>
              <a:cs typeface="Calibri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ea typeface="Calibri"/>
                <a:cs typeface="Calibri"/>
              </a:rPr>
              <a:t>Plant seeds and care for growing things. Understand the features of the life cycle of a plant and an animal.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ea typeface="Calibri"/>
                <a:cs typeface="Calibri"/>
              </a:rPr>
              <a:t>Develop appropriate ways of being assertive. Begin to understand how others might be feeling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90DB90-A087-2A7C-5EA3-24639CED1588}"/>
              </a:ext>
            </a:extLst>
          </p:cNvPr>
          <p:cNvSpPr txBox="1"/>
          <p:nvPr/>
        </p:nvSpPr>
        <p:spPr>
          <a:xfrm>
            <a:off x="9405956" y="251495"/>
            <a:ext cx="2321643" cy="3501600"/>
          </a:xfrm>
          <a:prstGeom prst="rect">
            <a:avLst/>
          </a:prstGeom>
          <a:solidFill>
            <a:srgbClr val="97B0DD">
              <a:alpha val="45098"/>
            </a:srgbClr>
          </a:solidFill>
          <a:ln w="28575">
            <a:solidFill>
              <a:srgbClr val="7030A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600" b="1" u="sng" dirty="0"/>
              <a:t>Physical Development</a:t>
            </a:r>
          </a:p>
          <a:p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 taking part in some group activities which they make up for themselves, or in teams.</a:t>
            </a:r>
          </a:p>
          <a:p>
            <a:endParaRPr lang="en-US" sz="1100" dirty="0">
              <a:latin typeface="Calibri" panose="020F0502020204030204" pitchFamily="34" charset="0"/>
              <a:ea typeface="Calibri" panose="020F0502020204030204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Collaborate with others to manage large items, such as moving long planks safely, carrying large hollow blocks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Making healthy choices about food, drink, activity &amp; toothbrushing</a:t>
            </a:r>
            <a:endParaRPr lang="en-GB" sz="1200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en-GB" sz="1200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en-GB" sz="1200" dirty="0">
              <a:ea typeface="Calibri" panose="020F0502020204030204"/>
              <a:cs typeface="Calibri" panose="020F0502020204030204"/>
            </a:endParaRPr>
          </a:p>
          <a:p>
            <a:endParaRPr lang="en-GB" sz="1200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en-GB" sz="1200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0547E2-C713-6356-045C-3386F332BEBB}"/>
              </a:ext>
            </a:extLst>
          </p:cNvPr>
          <p:cNvSpPr txBox="1"/>
          <p:nvPr/>
        </p:nvSpPr>
        <p:spPr>
          <a:xfrm>
            <a:off x="9396941" y="3876872"/>
            <a:ext cx="2321643" cy="1107996"/>
          </a:xfrm>
          <a:prstGeom prst="rect">
            <a:avLst/>
          </a:prstGeom>
          <a:solidFill>
            <a:srgbClr val="97B0DD">
              <a:alpha val="45098"/>
            </a:srgbClr>
          </a:solidFill>
          <a:ln w="28575">
            <a:solidFill>
              <a:srgbClr val="7030A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 u="sng" dirty="0"/>
              <a:t>Music- Singing</a:t>
            </a:r>
          </a:p>
          <a:p>
            <a:pPr marL="171450" indent="-171450">
              <a:buFont typeface="Arial"/>
              <a:buChar char="•"/>
            </a:pPr>
            <a:r>
              <a:rPr lang="en-GB" sz="1200" dirty="0"/>
              <a:t>Record a performance</a:t>
            </a:r>
            <a:endParaRPr lang="en-GB" sz="1500" dirty="0"/>
          </a:p>
          <a:p>
            <a:pPr marL="171450" indent="-171450">
              <a:buFont typeface="Arial"/>
              <a:buChar char="•"/>
            </a:pPr>
            <a:r>
              <a:rPr lang="en-GB" sz="1200" dirty="0">
                <a:ea typeface="Calibri" panose="020F0502020204030204"/>
                <a:cs typeface="Calibri"/>
              </a:rPr>
              <a:t>Improve tone, controlling breathing and  pitch.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BC9B01-B5AE-EBFB-EEE3-34E4280D501E}"/>
              </a:ext>
            </a:extLst>
          </p:cNvPr>
          <p:cNvSpPr txBox="1"/>
          <p:nvPr/>
        </p:nvSpPr>
        <p:spPr>
          <a:xfrm>
            <a:off x="9381684" y="5337261"/>
            <a:ext cx="2321643" cy="1107996"/>
          </a:xfrm>
          <a:prstGeom prst="rect">
            <a:avLst/>
          </a:prstGeom>
          <a:solidFill>
            <a:srgbClr val="97B0DD">
              <a:alpha val="45098"/>
            </a:srgbClr>
          </a:solidFill>
          <a:ln w="28575">
            <a:solidFill>
              <a:srgbClr val="7030A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 u="sng" dirty="0"/>
              <a:t>Art/DT- </a:t>
            </a:r>
            <a:r>
              <a:rPr lang="en-GB" sz="1400" b="1" u="sng" dirty="0">
                <a:cs typeface="Times New Roman"/>
              </a:rPr>
              <a:t>Art – Portraits </a:t>
            </a:r>
            <a:endParaRPr lang="en-GB" sz="1400" b="1" dirty="0">
              <a:cs typeface="Times New Roman"/>
            </a:endParaRPr>
          </a:p>
          <a:p>
            <a:endParaRPr lang="en-GB" sz="1200" b="1" dirty="0">
              <a:latin typeface="Times New Roman"/>
              <a:cs typeface="Times New Roman"/>
            </a:endParaRPr>
          </a:p>
          <a:p>
            <a:r>
              <a:rPr lang="en-GB" sz="1200" dirty="0">
                <a:cs typeface="Times New Roman"/>
              </a:rPr>
              <a:t>Create job-related props, role-play scenarios, and participate in songs like “Old McDonald Had a Farm.”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FDB3AF-A02F-0A1B-8AD5-973F20F6C319}"/>
              </a:ext>
            </a:extLst>
          </p:cNvPr>
          <p:cNvSpPr txBox="1"/>
          <p:nvPr/>
        </p:nvSpPr>
        <p:spPr>
          <a:xfrm>
            <a:off x="2895476" y="275037"/>
            <a:ext cx="2983694" cy="1261884"/>
          </a:xfrm>
          <a:prstGeom prst="rect">
            <a:avLst/>
          </a:prstGeom>
          <a:solidFill>
            <a:srgbClr val="97B0DD">
              <a:alpha val="45098"/>
            </a:srgbClr>
          </a:solidFill>
          <a:ln w="28575">
            <a:solidFill>
              <a:srgbClr val="7030A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600" b="1" u="sng" dirty="0"/>
              <a:t>Personal, Social &amp; Emotional Development </a:t>
            </a:r>
          </a:p>
          <a:p>
            <a:pPr algn="l" rtl="0" fontAlgn="base"/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appropriate ways of being assertive</a:t>
            </a:r>
          </a:p>
          <a:p>
            <a:pPr algn="l" rtl="0" fontAlgn="base"/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rtl="0" fontAlgn="base"/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Begin to understand how others might be feeling.</a:t>
            </a:r>
            <a:endParaRPr lang="en-GB" sz="11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01AA24-CA40-1395-F43D-DD13C400530F}"/>
              </a:ext>
            </a:extLst>
          </p:cNvPr>
          <p:cNvSpPr txBox="1"/>
          <p:nvPr/>
        </p:nvSpPr>
        <p:spPr>
          <a:xfrm>
            <a:off x="3213024" y="2813340"/>
            <a:ext cx="5336795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400" b="1" dirty="0"/>
              <a:t>Summer 1</a:t>
            </a:r>
          </a:p>
          <a:p>
            <a:pPr algn="ctr"/>
            <a:r>
              <a:rPr lang="en-GB" sz="2400" b="1" dirty="0"/>
              <a:t>Learning In Nursery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E1CA93-D4FA-073F-0581-A0B569014FD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861" y="4098297"/>
            <a:ext cx="1776095" cy="12192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4F2037-7F3B-10B5-339E-A52B70B94EC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556" y="1536921"/>
            <a:ext cx="1424128" cy="144281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43CCA1-BF05-ADB6-5A0C-E554EB61537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429" y="4718332"/>
            <a:ext cx="1626187" cy="176775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3C10B25-D64E-97F7-BBF3-A8951FBF1A6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507" y="1628008"/>
            <a:ext cx="1461004" cy="160436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17" name="Picture 16" descr="Pop-up Peekaboo! Chick : DK: Amazon.co.uk: Books">
            <a:extLst>
              <a:ext uri="{FF2B5EF4-FFF2-40B4-BE49-F238E27FC236}">
                <a16:creationId xmlns:a16="http://schemas.microsoft.com/office/drawing/2014/main" id="{ABB241AC-2BBE-F003-FA8E-4C0CFFBFADA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90998" y="4846320"/>
            <a:ext cx="1677363" cy="1635760"/>
          </a:xfrm>
          <a:prstGeom prst="rect">
            <a:avLst/>
          </a:prstGeom>
          <a:ln w="28575">
            <a:solidFill>
              <a:srgbClr val="4472C4"/>
            </a:solidFill>
          </a:ln>
        </p:spPr>
      </p:pic>
    </p:spTree>
    <p:extLst>
      <p:ext uri="{BB962C8B-B14F-4D97-AF65-F5344CB8AC3E}">
        <p14:creationId xmlns:p14="http://schemas.microsoft.com/office/powerpoint/2010/main" val="3821179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92E98F685D334E90D65EAE34C41BC0" ma:contentTypeVersion="18" ma:contentTypeDescription="Create a new document." ma:contentTypeScope="" ma:versionID="86b2c770b392b80e4b4cdefbf5f861dd">
  <xsd:schema xmlns:xsd="http://www.w3.org/2001/XMLSchema" xmlns:xs="http://www.w3.org/2001/XMLSchema" xmlns:p="http://schemas.microsoft.com/office/2006/metadata/properties" xmlns:ns2="df49e0a7-d179-4a04-8fd0-2b85766db69e" xmlns:ns3="39c53300-4beb-4d0e-bce1-c43ce5a168bb" targetNamespace="http://schemas.microsoft.com/office/2006/metadata/properties" ma:root="true" ma:fieldsID="83840efa365f8a53dcdc1ad35504b038" ns2:_="" ns3:_="">
    <xsd:import namespace="df49e0a7-d179-4a04-8fd0-2b85766db69e"/>
    <xsd:import namespace="39c53300-4beb-4d0e-bce1-c43ce5a168b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49e0a7-d179-4a04-8fd0-2b85766db69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3183d5b-3c4e-4a8c-861e-ce31e445c525}" ma:internalName="TaxCatchAll" ma:showField="CatchAllData" ma:web="df49e0a7-d179-4a04-8fd0-2b85766db6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c53300-4beb-4d0e-bce1-c43ce5a168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b28e544-5f6c-4cb5-861b-18150fae68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9c53300-4beb-4d0e-bce1-c43ce5a168bb">
      <Terms xmlns="http://schemas.microsoft.com/office/infopath/2007/PartnerControls"/>
    </lcf76f155ced4ddcb4097134ff3c332f>
    <TaxCatchAll xmlns="df49e0a7-d179-4a04-8fd0-2b85766db69e" xsi:nil="true"/>
    <SharedWithUsers xmlns="df49e0a7-d179-4a04-8fd0-2b85766db69e">
      <UserInfo>
        <DisplayName>Nicola Cummins</DisplayName>
        <AccountId>16</AccountId>
        <AccountType/>
      </UserInfo>
      <UserInfo>
        <DisplayName>Aimee J. Wall</DisplayName>
        <AccountId>34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C94B99BF-9FB4-4CEB-A2F2-B5B67E489A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49e0a7-d179-4a04-8fd0-2b85766db69e"/>
    <ds:schemaRef ds:uri="39c53300-4beb-4d0e-bce1-c43ce5a168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D89DF3-DA79-4D6A-8416-FC382833A71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4C4967-6C05-4592-8188-1C2388CF1729}">
  <ds:schemaRefs>
    <ds:schemaRef ds:uri="http://www.w3.org/XML/1998/namespace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df49e0a7-d179-4a04-8fd0-2b85766db69e"/>
    <ds:schemaRef ds:uri="http://schemas.microsoft.com/office/2006/metadata/properties"/>
    <ds:schemaRef ds:uri="http://schemas.microsoft.com/office/infopath/2007/PartnerControls"/>
    <ds:schemaRef ds:uri="39c53300-4beb-4d0e-bce1-c43ce5a168b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818</TotalTime>
  <Words>259</Words>
  <Application>Microsoft Office PowerPoint</Application>
  <PresentationFormat>Widescreen</PresentationFormat>
  <Paragraphs>64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Chloe S. Glynn</dc:creator>
  <cp:lastModifiedBy>Dakota Garth</cp:lastModifiedBy>
  <cp:revision>23</cp:revision>
  <cp:lastPrinted>2026-03-19T13:18:09Z</cp:lastPrinted>
  <dcterms:created xsi:type="dcterms:W3CDTF">2024-05-16T07:51:30Z</dcterms:created>
  <dcterms:modified xsi:type="dcterms:W3CDTF">2026-03-23T10:12:28Z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0x0101009992E98F685D334E90D65EAE34C41BC0</vt:lpwstr>
  </property>
</Properties>
</file>