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47E7D-6AB0-25BF-C395-9F2DF7EED0A8}" v="163" dt="2026-01-12T15:38:34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ida Chowdhery" userId="S::schowdhery01@greenhill.theharmonytrust.org::40db64a4-a872-4430-a4a6-88a006976f78" providerId="AD" clId="Web-{F3947E7D-6AB0-25BF-C395-9F2DF7EED0A8}"/>
    <pc:docChg chg="modSld">
      <pc:chgData name="Sajida Chowdhery" userId="S::schowdhery01@greenhill.theharmonytrust.org::40db64a4-a872-4430-a4a6-88a006976f78" providerId="AD" clId="Web-{F3947E7D-6AB0-25BF-C395-9F2DF7EED0A8}" dt="2026-01-12T15:38:34.695" v="100" actId="1076"/>
      <pc:docMkLst>
        <pc:docMk/>
      </pc:docMkLst>
      <pc:sldChg chg="modSp">
        <pc:chgData name="Sajida Chowdhery" userId="S::schowdhery01@greenhill.theharmonytrust.org::40db64a4-a872-4430-a4a6-88a006976f78" providerId="AD" clId="Web-{F3947E7D-6AB0-25BF-C395-9F2DF7EED0A8}" dt="2026-01-12T15:38:34.695" v="100" actId="1076"/>
        <pc:sldMkLst>
          <pc:docMk/>
          <pc:sldMk cId="3821179301" sldId="257"/>
        </pc:sldMkLst>
        <pc:spChg chg="mod">
          <ac:chgData name="Sajida Chowdhery" userId="S::schowdhery01@greenhill.theharmonytrust.org::40db64a4-a872-4430-a4a6-88a006976f78" providerId="AD" clId="Web-{F3947E7D-6AB0-25BF-C395-9F2DF7EED0A8}" dt="2026-01-12T15:38:08.788" v="97" actId="14100"/>
          <ac:spMkLst>
            <pc:docMk/>
            <pc:sldMk cId="3821179301" sldId="257"/>
            <ac:spMk id="12" creationId="{13BC9B01-B5AE-EBFB-EEE3-34E4280D501E}"/>
          </ac:spMkLst>
        </pc:spChg>
        <pc:spChg chg="mod">
          <ac:chgData name="Sajida Chowdhery" userId="S::schowdhery01@greenhill.theharmonytrust.org::40db64a4-a872-4430-a4a6-88a006976f78" providerId="AD" clId="Web-{F3947E7D-6AB0-25BF-C395-9F2DF7EED0A8}" dt="2026-01-12T15:34:35.316" v="45" actId="20577"/>
          <ac:spMkLst>
            <pc:docMk/>
            <pc:sldMk cId="3821179301" sldId="257"/>
            <ac:spMk id="13" creationId="{DFFDB3AF-A02F-0A1B-8AD5-973F20F6C319}"/>
          </ac:spMkLst>
        </pc:spChg>
        <pc:spChg chg="mod">
          <ac:chgData name="Sajida Chowdhery" userId="S::schowdhery01@greenhill.theharmonytrust.org::40db64a4-a872-4430-a4a6-88a006976f78" providerId="AD" clId="Web-{F3947E7D-6AB0-25BF-C395-9F2DF7EED0A8}" dt="2026-01-12T15:34:33.878" v="41" actId="20577"/>
          <ac:spMkLst>
            <pc:docMk/>
            <pc:sldMk cId="3821179301" sldId="257"/>
            <ac:spMk id="14" creationId="{53882AA9-5C45-2508-5D16-6DD288FC570A}"/>
          </ac:spMkLst>
        </pc:spChg>
        <pc:spChg chg="mod">
          <ac:chgData name="Sajida Chowdhery" userId="S::schowdhery01@greenhill.theharmonytrust.org::40db64a4-a872-4430-a4a6-88a006976f78" providerId="AD" clId="Web-{F3947E7D-6AB0-25BF-C395-9F2DF7EED0A8}" dt="2026-01-12T15:35:34.114" v="68" actId="20577"/>
          <ac:spMkLst>
            <pc:docMk/>
            <pc:sldMk cId="3821179301" sldId="257"/>
            <ac:spMk id="25" creationId="{62F8C0CA-DAC6-812B-58FE-F0B3EE305798}"/>
          </ac:spMkLst>
        </pc:spChg>
        <pc:picChg chg="mod">
          <ac:chgData name="Sajida Chowdhery" userId="S::schowdhery01@greenhill.theharmonytrust.org::40db64a4-a872-4430-a4a6-88a006976f78" providerId="AD" clId="Web-{F3947E7D-6AB0-25BF-C395-9F2DF7EED0A8}" dt="2026-01-12T15:34:37.707" v="46" actId="1076"/>
          <ac:picMkLst>
            <pc:docMk/>
            <pc:sldMk cId="3821179301" sldId="257"/>
            <ac:picMk id="17" creationId="{C6CD9A2E-9D05-F078-0FAB-B6D5D0FC78F7}"/>
          </ac:picMkLst>
        </pc:picChg>
        <pc:picChg chg="mod">
          <ac:chgData name="Sajida Chowdhery" userId="S::schowdhery01@greenhill.theharmonytrust.org::40db64a4-a872-4430-a4a6-88a006976f78" providerId="AD" clId="Web-{F3947E7D-6AB0-25BF-C395-9F2DF7EED0A8}" dt="2026-01-12T15:38:23.960" v="98" actId="1076"/>
          <ac:picMkLst>
            <pc:docMk/>
            <pc:sldMk cId="3821179301" sldId="257"/>
            <ac:picMk id="18" creationId="{689777F0-1977-E14A-C6CF-D15C4B01C3F1}"/>
          </ac:picMkLst>
        </pc:picChg>
        <pc:picChg chg="mod">
          <ac:chgData name="Sajida Chowdhery" userId="S::schowdhery01@greenhill.theharmonytrust.org::40db64a4-a872-4430-a4a6-88a006976f78" providerId="AD" clId="Web-{F3947E7D-6AB0-25BF-C395-9F2DF7EED0A8}" dt="2026-01-12T15:38:34.695" v="100" actId="1076"/>
          <ac:picMkLst>
            <pc:docMk/>
            <pc:sldMk cId="3821179301" sldId="257"/>
            <ac:picMk id="23" creationId="{99501D79-FDD1-6D20-05FE-C11AAF47DD07}"/>
          </ac:picMkLst>
        </pc:picChg>
      </pc:sldChg>
    </pc:docChg>
  </pc:docChgLst>
  <pc:docChgLst>
    <pc:chgData name="Nicola Cummins" userId="S::ncummins01@greenhill.theharmonytrust.org::d75acdc3-2323-46e9-a1d9-6462f588fca5" providerId="AD" clId="Web-{5607731B-2541-D75B-1E5A-DA4A0C1242DA}"/>
    <pc:docChg chg="modSld">
      <pc:chgData name="Nicola Cummins" userId="S::ncummins01@greenhill.theharmonytrust.org::d75acdc3-2323-46e9-a1d9-6462f588fca5" providerId="AD" clId="Web-{5607731B-2541-D75B-1E5A-DA4A0C1242DA}" dt="2026-01-07T16:10:48.117" v="4" actId="20577"/>
      <pc:docMkLst>
        <pc:docMk/>
      </pc:docMkLst>
      <pc:sldChg chg="modSp">
        <pc:chgData name="Nicola Cummins" userId="S::ncummins01@greenhill.theharmonytrust.org::d75acdc3-2323-46e9-a1d9-6462f588fca5" providerId="AD" clId="Web-{5607731B-2541-D75B-1E5A-DA4A0C1242DA}" dt="2026-01-07T16:10:48.117" v="4" actId="20577"/>
        <pc:sldMkLst>
          <pc:docMk/>
          <pc:sldMk cId="3821179301" sldId="257"/>
        </pc:sldMkLst>
        <pc:spChg chg="mod">
          <ac:chgData name="Nicola Cummins" userId="S::ncummins01@greenhill.theharmonytrust.org::d75acdc3-2323-46e9-a1d9-6462f588fca5" providerId="AD" clId="Web-{5607731B-2541-D75B-1E5A-DA4A0C1242DA}" dt="2026-01-07T16:10:48.117" v="4" actId="20577"/>
          <ac:spMkLst>
            <pc:docMk/>
            <pc:sldMk cId="3821179301" sldId="257"/>
            <ac:spMk id="14" creationId="{53882AA9-5C45-2508-5D16-6DD288FC57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0D95-0226-4ECD-A0D3-0EA40B84AC23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2A90-4C8C-4628-A563-F60A964B2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72A90-4C8C-4628-A563-F60A964B2A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04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8A4D-7134-91E2-5DC0-D2C4E95AD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E8BF-E37D-8095-0107-E9E16B335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E5D64-5716-8B35-14B9-F9FF8506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C0B7-0CD7-2F92-5AF8-39DF0BF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0963A-54D9-4D50-0CB6-3727426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ED25-530D-8579-511F-4B012087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AB587-7E13-DF2C-0C19-F3B542755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33B-A4B1-57D1-AFB9-96CDFBA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9B976-5CAA-84C4-3493-A160DA78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3F0A-DD50-C131-649B-78AE4DF9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1E939-1BA5-2C6C-B8F2-B120989E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FA63-CBF0-D538-A09A-FEAC3FDE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0298-2CD4-9FFC-613F-ACBF8BA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29F3-1892-DB59-D1D8-67D4B951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4FCF4-5215-B3A0-4A82-FC33976B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24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F43B-C2AC-29DC-0A3E-1F23A8B1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18EF-53C2-976C-D727-06A1F6A3F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E176A-2A35-5DF7-D2C3-66B47BE5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D0A92-6809-D62D-C7C8-8974D9D0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4920-B934-B8DF-35A1-67CF19B3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1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F238-F266-A180-11C5-808D4607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7EA24-1CB5-E256-2F64-266E469D4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5202-186E-3F9D-4BE6-E10E3C9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5AB3-FF76-3EAB-DD8F-96C2FF23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DEBC-CC65-CF35-587A-EFAA6D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ED3-ACE9-9BC1-1F8A-715194D9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D6E60-28EF-9C64-7F92-A289EF5EE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B3B23-17F1-4247-B5EF-A624B51A3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9A4BB-F762-E1A6-E0BA-B2B6B969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4C4B-FF66-D119-05EA-BD2EC754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E998-B7EB-C4F2-2EA9-24EEF39E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5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84CE-D2B7-7B86-B32D-5BAF8281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A9D8-7833-C680-5A50-47B695564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0705D-1FFA-6206-2CDA-0BDE47925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47D89-44F3-8E36-8DF8-FE402E47B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0515B-BCC2-B10E-FBAA-DA4BE1715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8D73B-240B-CB57-2360-B6E0C045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74F66-5E51-8906-B917-A5ACC71D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F02F-8B56-A991-04E2-9B11C57A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927-685D-3D64-CF01-411A31D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7350-1BCD-4FDA-C4C3-7711F18B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64769-06EF-458E-790F-73D8B7D3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4DBBF-D8E6-B336-69B3-FEF3BCED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4E6A1-3B5F-C57F-3C98-C922E1F2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639F52-3B4A-9B92-3088-7EA22822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B72C4-4C16-9B19-DC43-BFCB8493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3301-9473-A7C4-4C5E-00535AB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4A7A-5CEF-CB9C-672E-87928D5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49037-5FE0-C70D-F7B0-F26EF847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346AF-1631-82DB-D1C0-CF13A3D0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D6EB1-447A-335F-67F2-1DD48C3A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A7B4-7771-AD46-E9D7-CE6AAD4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6F17-1CF8-DB76-E0A4-53BFE19C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0E074-15FC-B938-D5DA-F94E6E23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52EE9-15EF-BA35-FE64-9325789BE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816C8-49AE-C2CE-9DE1-77292250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8AD6-84CF-D588-D698-38B3077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9B3B-1ABF-78BD-1233-4D6D14AB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CD6BD-EF10-EBF9-4207-EDDF23E8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5C1C-727B-F51A-8611-20F2AF1B1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4FC1-E36E-41D4-9D51-B29E8A895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E635-C93A-47B3-B2AC-0517E294D7C1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265-6805-988C-E4E9-99E577680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3C306-DBEC-D1D5-0B1F-F25A36DD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8C65-22BC-1D3F-719A-E79B3155EC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388" y="137219"/>
            <a:ext cx="11803224" cy="6463308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b="1"/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  <a:p>
            <a:endParaRPr lang="en-GB" b="1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EB3E1B-CA4B-00F3-1F27-8F354319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627" y="814284"/>
            <a:ext cx="5335543" cy="541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ext Box">
            <a:extLst>
              <a:ext uri="{FF2B5EF4-FFF2-40B4-BE49-F238E27FC236}">
                <a16:creationId xmlns:a16="http://schemas.microsoft.com/office/drawing/2014/main" id="{5E311546-71DD-3967-7D8A-8E805770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790" y="-8498994"/>
            <a:ext cx="1570210" cy="36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2D9619-0595-E0CE-D232-E82F9DBFED97}"/>
              </a:ext>
            </a:extLst>
          </p:cNvPr>
          <p:cNvSpPr txBox="1"/>
          <p:nvPr/>
        </p:nvSpPr>
        <p:spPr>
          <a:xfrm>
            <a:off x="360892" y="309702"/>
            <a:ext cx="2478331" cy="123110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Literacy</a:t>
            </a:r>
            <a:endParaRPr lang="en-GB" b="1" u="sng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 panose="020F0502020204030204"/>
                <a:cs typeface="Calibri" panose="020F0502020204030204"/>
              </a:rPr>
              <a:t>Writing a re-tell .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 panose="020F0502020204030204"/>
                <a:cs typeface="Calibri" panose="020F0502020204030204"/>
              </a:rPr>
              <a:t>Writing  an explanation text 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 panose="020F0502020204030204"/>
                <a:cs typeface="Calibri" panose="020F0502020204030204"/>
              </a:rPr>
              <a:t>Different style of poetry.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4CC988-6678-8EF4-5F60-DCB9A15687BC}"/>
              </a:ext>
            </a:extLst>
          </p:cNvPr>
          <p:cNvSpPr txBox="1"/>
          <p:nvPr/>
        </p:nvSpPr>
        <p:spPr>
          <a:xfrm>
            <a:off x="365487" y="1912230"/>
            <a:ext cx="2567531" cy="209288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u="sng" dirty="0"/>
              <a:t>Maths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Place Value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Addition and Subtraction 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Fractions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Measurement- Area and Perimeter 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Geometry – Properties of 2D &amp; 3D shapes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Measurement - Mass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AC3C3-A1BC-9D84-8D21-BA586354C654}"/>
              </a:ext>
            </a:extLst>
          </p:cNvPr>
          <p:cNvSpPr txBox="1"/>
          <p:nvPr/>
        </p:nvSpPr>
        <p:spPr>
          <a:xfrm>
            <a:off x="3064957" y="4189062"/>
            <a:ext cx="2933530" cy="215706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Topic – Beneath the Canopy</a:t>
            </a:r>
          </a:p>
          <a:p>
            <a:pPr algn="l" rtl="0" fontAlgn="base">
              <a:lnSpc>
                <a:spcPts val="1425"/>
              </a:lnSpc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know where tropical rainforests are located and the key characteristics of a tropical rainforest, including some human and physical features </a:t>
            </a:r>
          </a:p>
          <a:p>
            <a:pPr algn="l" rtl="0" fontAlgn="base">
              <a:lnSpc>
                <a:spcPts val="1425"/>
              </a:lnSpc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know the location of the Amazon rainforest, plus facts about animals and their habitats within the rainforest </a:t>
            </a:r>
          </a:p>
          <a:p>
            <a:pPr algn="l" rtl="0" fontAlgn="base">
              <a:lnSpc>
                <a:spcPts val="1425"/>
              </a:lnSpc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understand Some of the main causes of deforestation and the impact deforestation is having on the rainforest and the wider world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5D49A-8587-1F6B-D432-FB966F50F9D4}"/>
              </a:ext>
            </a:extLst>
          </p:cNvPr>
          <p:cNvSpPr txBox="1"/>
          <p:nvPr/>
        </p:nvSpPr>
        <p:spPr>
          <a:xfrm>
            <a:off x="355180" y="4140228"/>
            <a:ext cx="2548986" cy="209288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 rtl="0" fontAlgn="base">
              <a:lnSpc>
                <a:spcPts val="1295"/>
              </a:lnSpc>
            </a:pPr>
            <a:r>
              <a:rPr lang="en-GB" sz="1400" b="1" u="sng" dirty="0"/>
              <a:t>Science – Heating and Cooling </a:t>
            </a:r>
          </a:p>
          <a:p>
            <a:pPr algn="l" rtl="0"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r>
              <a:rPr lang="en-GB" sz="11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Evaporation and condensation are important aspects of the water cycle( if taught this term not Autumn ) </a:t>
            </a:r>
          </a:p>
          <a:p>
            <a:pPr algn="l" rtl="0"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endParaRPr lang="en-GB" sz="11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r>
              <a:rPr lang="en-GB" sz="11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know some materials change state when they are heated and cooled and know that this is linked to temperature changes </a:t>
            </a:r>
          </a:p>
          <a:p>
            <a:pPr algn="l" rtl="0"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endParaRPr lang="en-GB" sz="11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r>
              <a:rPr lang="en-GB" sz="11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Know some common conductors and insulators of heat </a:t>
            </a:r>
            <a:endParaRPr lang="en-GB" sz="11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0DB90-A087-2A7C-5EA3-24639CED1588}"/>
              </a:ext>
            </a:extLst>
          </p:cNvPr>
          <p:cNvSpPr txBox="1"/>
          <p:nvPr/>
        </p:nvSpPr>
        <p:spPr>
          <a:xfrm>
            <a:off x="8839765" y="298658"/>
            <a:ext cx="2984112" cy="249299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PSHE- Economic Awareness and Money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children will move onto understanding where money comes from and how it can make us feel.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consider how money can help ourselves and others. 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know about and reflect on their own spending habits /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understand why financial management and planning is important from a young age.</a:t>
            </a:r>
            <a:endParaRPr lang="en-GB" sz="1400" dirty="0">
              <a:effectLst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803B8-D12D-8246-F8FD-23ED26A31B07}"/>
              </a:ext>
            </a:extLst>
          </p:cNvPr>
          <p:cNvSpPr txBox="1"/>
          <p:nvPr/>
        </p:nvSpPr>
        <p:spPr>
          <a:xfrm>
            <a:off x="8872819" y="2911224"/>
            <a:ext cx="2930479" cy="125938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PE-  </a:t>
            </a:r>
            <a:r>
              <a:rPr lang="en-GB" sz="1400" dirty="0">
                <a:ea typeface="Calibri"/>
                <a:cs typeface="Calibri"/>
              </a:rPr>
              <a:t>Gymnastics </a:t>
            </a:r>
          </a:p>
          <a:p>
            <a:pPr algn="l" rtl="0" fontAlgn="base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en-GB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 able to balance and take their weight on different parts of their body and show greater control </a:t>
            </a:r>
          </a:p>
          <a:p>
            <a:pPr algn="l" rtl="0" fontAlgn="base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en-GB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Create sequences of movement that include balancing and travelling in different ways.</a:t>
            </a:r>
            <a:endParaRPr lang="en-GB" sz="105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0547E2-C713-6356-045C-3386F332BEBB}"/>
              </a:ext>
            </a:extLst>
          </p:cNvPr>
          <p:cNvSpPr txBox="1"/>
          <p:nvPr/>
        </p:nvSpPr>
        <p:spPr>
          <a:xfrm>
            <a:off x="8918360" y="4343588"/>
            <a:ext cx="2878083" cy="80021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Music - Singing</a:t>
            </a:r>
          </a:p>
          <a:p>
            <a:pPr marL="171450" indent="-171450">
              <a:buFont typeface="Arial"/>
              <a:buChar char="•"/>
            </a:pPr>
            <a:r>
              <a:rPr lang="en-GB" sz="1400" dirty="0"/>
              <a:t>Record a performance</a:t>
            </a:r>
            <a:endParaRPr lang="en-GB" sz="1400" dirty="0"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GB" sz="1400" dirty="0">
                <a:ea typeface="Calibri" panose="020F0502020204030204"/>
                <a:cs typeface="Calibri" panose="020F0502020204030204"/>
              </a:rPr>
              <a:t>Brass Lessons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C9B01-B5AE-EBFB-EEE3-34E4280D501E}"/>
              </a:ext>
            </a:extLst>
          </p:cNvPr>
          <p:cNvSpPr txBox="1"/>
          <p:nvPr/>
        </p:nvSpPr>
        <p:spPr>
          <a:xfrm>
            <a:off x="6088677" y="4008599"/>
            <a:ext cx="2742470" cy="23391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/>
              <a:t>Art/DT – Paper mechanisms (linked to Beneath the Canopy)</a:t>
            </a:r>
          </a:p>
          <a:p>
            <a:endParaRPr lang="en-GB" sz="1400" b="1" u="sng" dirty="0"/>
          </a:p>
          <a:p>
            <a:pPr fontAlgn="base">
              <a:lnSpc>
                <a:spcPts val="1295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To design make and evaluate an information book based on geography for children.</a:t>
            </a:r>
            <a:endParaRPr lang="en-GB" sz="1100" b="0" i="0">
              <a:solidFill>
                <a:schemeClr val="dk1"/>
              </a:solidFill>
              <a:effectLst/>
              <a:latin typeface="Calibri"/>
              <a:ea typeface="Calibri"/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Understand how levers and linkages create movement in design. 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Design and make an interactive book page using mechanical systems. 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Evaluate the effectiveness of their design and suggest improvements</a:t>
            </a:r>
            <a:endParaRPr lang="en-GB" sz="1100" dirty="0">
              <a:latin typeface="Calibri"/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FDB3AF-A02F-0A1B-8AD5-973F20F6C319}"/>
              </a:ext>
            </a:extLst>
          </p:cNvPr>
          <p:cNvSpPr txBox="1"/>
          <p:nvPr/>
        </p:nvSpPr>
        <p:spPr>
          <a:xfrm>
            <a:off x="3110733" y="307635"/>
            <a:ext cx="2773896" cy="103105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Computing</a:t>
            </a: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 panose="020F0502020204030204"/>
                <a:cs typeface="Calibri"/>
              </a:rPr>
              <a:t>Programming – MicroBits</a:t>
            </a:r>
          </a:p>
          <a:p>
            <a:endParaRPr lang="en-GB" sz="1400" dirty="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882AA9-5C45-2508-5D16-6DD288FC570A}"/>
              </a:ext>
            </a:extLst>
          </p:cNvPr>
          <p:cNvSpPr txBox="1"/>
          <p:nvPr/>
        </p:nvSpPr>
        <p:spPr>
          <a:xfrm>
            <a:off x="6261791" y="357552"/>
            <a:ext cx="2481218" cy="116955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RE- </a:t>
            </a:r>
            <a:r>
              <a:rPr lang="en-GB" sz="1600" b="1" u="sng" dirty="0">
                <a:highlight>
                  <a:srgbClr val="FFFFFF"/>
                </a:highlight>
              </a:rPr>
              <a:t>How are stories of holy week important?</a:t>
            </a:r>
            <a:endParaRPr lang="en-GB" sz="1100" b="1" u="sng">
              <a:highlight>
                <a:srgbClr val="FFFFFF"/>
              </a:highlight>
              <a:ea typeface="Calibri"/>
              <a:cs typeface="Calibri"/>
            </a:endParaRPr>
          </a:p>
          <a:p>
            <a:r>
              <a:rPr lang="en-GB" sz="1200" dirty="0">
                <a:latin typeface="Arial"/>
                <a:ea typeface="Calibri"/>
                <a:cs typeface="Arial"/>
              </a:rPr>
              <a:t>• Palm Sunday</a:t>
            </a:r>
            <a:endParaRPr lang="en-GB" sz="1400" dirty="0">
              <a:latin typeface="Calibri" panose="020F0502020204030204"/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latin typeface="Arial"/>
                <a:ea typeface="Calibri"/>
                <a:cs typeface="Arial"/>
              </a:rPr>
              <a:t>Last supper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latin typeface="Arial"/>
                <a:ea typeface="Calibri"/>
                <a:cs typeface="Arial"/>
              </a:rPr>
              <a:t>Holy Week</a:t>
            </a:r>
            <a:endParaRPr lang="en-GB" sz="1400" dirty="0">
              <a:latin typeface="Calibri"/>
              <a:ea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1AA24-CA40-1395-F43D-DD13C400530F}"/>
              </a:ext>
            </a:extLst>
          </p:cNvPr>
          <p:cNvSpPr txBox="1"/>
          <p:nvPr/>
        </p:nvSpPr>
        <p:spPr>
          <a:xfrm>
            <a:off x="3070784" y="2803180"/>
            <a:ext cx="53367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/>
              <a:t>Spring 1 Learning </a:t>
            </a:r>
            <a:endParaRPr lang="en-GB" sz="2400" b="1" dirty="0">
              <a:ea typeface="Calibri"/>
              <a:cs typeface="Calibri"/>
            </a:endParaRPr>
          </a:p>
          <a:p>
            <a:pPr algn="ctr"/>
            <a:r>
              <a:rPr lang="en-GB" sz="2400" b="1" dirty="0"/>
              <a:t>In Year 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4B1C82-B628-3694-7308-BA0B760F8E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3078" y="5533175"/>
            <a:ext cx="318771" cy="387011"/>
          </a:xfrm>
          <a:prstGeom prst="rect">
            <a:avLst/>
          </a:prstGeom>
        </p:spPr>
      </p:pic>
      <p:pic>
        <p:nvPicPr>
          <p:cNvPr id="16" name="Picture 15" descr="A close-up of a person reading a book&#10;&#10;Description automatically generated">
            <a:extLst>
              <a:ext uri="{FF2B5EF4-FFF2-40B4-BE49-F238E27FC236}">
                <a16:creationId xmlns:a16="http://schemas.microsoft.com/office/drawing/2014/main" id="{3CE6009B-1427-A454-277A-CFFED5C70D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8913" y="357710"/>
            <a:ext cx="365583" cy="456574"/>
          </a:xfrm>
          <a:prstGeom prst="rect">
            <a:avLst/>
          </a:prstGeom>
        </p:spPr>
      </p:pic>
      <p:pic>
        <p:nvPicPr>
          <p:cNvPr id="17" name="Picture 16" descr="A computer with a keyboard&#10;&#10;Description automatically generated">
            <a:extLst>
              <a:ext uri="{FF2B5EF4-FFF2-40B4-BE49-F238E27FC236}">
                <a16:creationId xmlns:a16="http://schemas.microsoft.com/office/drawing/2014/main" id="{C6CD9A2E-9D05-F078-0FAB-B6D5D0FC78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43573" y="822066"/>
            <a:ext cx="640917" cy="481136"/>
          </a:xfrm>
          <a:prstGeom prst="rect">
            <a:avLst/>
          </a:pr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689777F0-1977-E14A-C6CF-D15C4B01C3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2718" y="937246"/>
            <a:ext cx="428499" cy="531051"/>
          </a:xfrm>
          <a:prstGeom prst="rect">
            <a:avLst/>
          </a:prstGeom>
        </p:spPr>
      </p:pic>
      <p:pic>
        <p:nvPicPr>
          <p:cNvPr id="19" name="Picture 18" descr="A math problem with a yellow palette and black text&#10;&#10;Description automatically generated">
            <a:extLst>
              <a:ext uri="{FF2B5EF4-FFF2-40B4-BE49-F238E27FC236}">
                <a16:creationId xmlns:a16="http://schemas.microsoft.com/office/drawing/2014/main" id="{D3E670AA-2A7F-557E-ED58-DD25194AED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65471" y="5746045"/>
            <a:ext cx="242070" cy="34828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A4E207-8E7F-45AA-EA11-221DB2DF9A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14896" y="4659716"/>
            <a:ext cx="274092" cy="385814"/>
          </a:xfrm>
          <a:prstGeom prst="rect">
            <a:avLst/>
          </a:prstGeom>
        </p:spPr>
      </p:pic>
      <p:pic>
        <p:nvPicPr>
          <p:cNvPr id="21" name="Picture 20" descr="A close-up of a sign&#10;&#10;Description automatically generated">
            <a:extLst>
              <a:ext uri="{FF2B5EF4-FFF2-40B4-BE49-F238E27FC236}">
                <a16:creationId xmlns:a16="http://schemas.microsoft.com/office/drawing/2014/main" id="{4B7DDC3D-DE98-672E-6F14-9B4B1D45C03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89724" y="2977635"/>
            <a:ext cx="384135" cy="411878"/>
          </a:xfrm>
          <a:prstGeom prst="rect">
            <a:avLst/>
          </a:prstGeom>
        </p:spPr>
      </p:pic>
      <p:pic>
        <p:nvPicPr>
          <p:cNvPr id="22" name="Picture 21" descr="A music note and a treble clef&#10;&#10;Description automatically generated">
            <a:extLst>
              <a:ext uri="{FF2B5EF4-FFF2-40B4-BE49-F238E27FC236}">
                <a16:creationId xmlns:a16="http://schemas.microsoft.com/office/drawing/2014/main" id="{178F0E5E-771E-0F71-42E4-42F2E2ED14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190749" y="4393074"/>
            <a:ext cx="308576" cy="429814"/>
          </a:xfrm>
          <a:prstGeom prst="rect">
            <a:avLst/>
          </a:prstGeom>
        </p:spPr>
      </p:pic>
      <p:pic>
        <p:nvPicPr>
          <p:cNvPr id="23" name="Picture 22" descr="A person pointing at a globe&#10;&#10;Description automatically generated">
            <a:extLst>
              <a:ext uri="{FF2B5EF4-FFF2-40B4-BE49-F238E27FC236}">
                <a16:creationId xmlns:a16="http://schemas.microsoft.com/office/drawing/2014/main" id="{99501D79-FDD1-6D20-05FE-C11AAF47DD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470125" y="726362"/>
            <a:ext cx="324749" cy="398372"/>
          </a:xfrm>
          <a:prstGeom prst="rect">
            <a:avLst/>
          </a:prstGeom>
        </p:spPr>
      </p:pic>
      <p:pic>
        <p:nvPicPr>
          <p:cNvPr id="24" name="Picture 23" descr="A maths symbols and a ruler&#10;&#10;Description automatically generated">
            <a:extLst>
              <a:ext uri="{FF2B5EF4-FFF2-40B4-BE49-F238E27FC236}">
                <a16:creationId xmlns:a16="http://schemas.microsoft.com/office/drawing/2014/main" id="{F8BA6FC8-49E1-0258-E16D-ADECC96D93A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5551" y="1967094"/>
            <a:ext cx="335605" cy="49169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2F8C0CA-DAC6-812B-58FE-F0B3EE305798}"/>
              </a:ext>
            </a:extLst>
          </p:cNvPr>
          <p:cNvSpPr txBox="1"/>
          <p:nvPr/>
        </p:nvSpPr>
        <p:spPr>
          <a:xfrm>
            <a:off x="8975092" y="5189782"/>
            <a:ext cx="2776878" cy="8156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MFL – French</a:t>
            </a:r>
            <a:endParaRPr lang="en-GB" sz="1400" b="1" u="sng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>
                <a:ea typeface="Calibri"/>
                <a:cs typeface="Calibri"/>
              </a:rPr>
              <a:t>Le habitats - Habitats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>
              <a:ea typeface="Calibri"/>
              <a:cs typeface="Calibri"/>
            </a:endParaRPr>
          </a:p>
        </p:txBody>
      </p:sp>
      <p:pic>
        <p:nvPicPr>
          <p:cNvPr id="1028" name="Picture 4" descr="french flag - Clip Art Library">
            <a:extLst>
              <a:ext uri="{FF2B5EF4-FFF2-40B4-BE49-F238E27FC236}">
                <a16:creationId xmlns:a16="http://schemas.microsoft.com/office/drawing/2014/main" id="{60398461-597A-9F71-FAB6-CFAA6AFC1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0500" y="5330059"/>
            <a:ext cx="378449" cy="376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1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c53300-4beb-4d0e-bce1-c43ce5a168bb">
      <Terms xmlns="http://schemas.microsoft.com/office/infopath/2007/PartnerControls"/>
    </lcf76f155ced4ddcb4097134ff3c332f>
    <TaxCatchAll xmlns="df49e0a7-d179-4a04-8fd0-2b85766db69e" xsi:nil="true"/>
    <SharedWithUsers xmlns="df49e0a7-d179-4a04-8fd0-2b85766db69e">
      <UserInfo>
        <DisplayName>Zoe Neophitou</DisplayName>
        <AccountId>13</AccountId>
        <AccountType/>
      </UserInfo>
    </SharedWithUsers>
    <MediaLengthInSeconds xmlns="39c53300-4beb-4d0e-bce1-c43ce5a168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92E98F685D334E90D65EAE34C41BC0" ma:contentTypeVersion="18" ma:contentTypeDescription="Create a new document." ma:contentTypeScope="" ma:versionID="394578a0f9994ad1d858e2bb741e0040">
  <xsd:schema xmlns:xsd="http://www.w3.org/2001/XMLSchema" xmlns:xs="http://www.w3.org/2001/XMLSchema" xmlns:p="http://schemas.microsoft.com/office/2006/metadata/properties" xmlns:ns2="df49e0a7-d179-4a04-8fd0-2b85766db69e" xmlns:ns3="39c53300-4beb-4d0e-bce1-c43ce5a168bb" targetNamespace="http://schemas.microsoft.com/office/2006/metadata/properties" ma:root="true" ma:fieldsID="1cad165f269f9c0acd9cddcc8412b6ab" ns2:_="" ns3:_="">
    <xsd:import namespace="df49e0a7-d179-4a04-8fd0-2b85766db69e"/>
    <xsd:import namespace="39c53300-4beb-4d0e-bce1-c43ce5a168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9e0a7-d179-4a04-8fd0-2b85766db6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183d5b-3c4e-4a8c-861e-ce31e445c525}" ma:internalName="TaxCatchAll" ma:showField="CatchAllData" ma:web="df49e0a7-d179-4a04-8fd0-2b85766db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53300-4beb-4d0e-bce1-c43ce5a168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D89DF3-DA79-4D6A-8416-FC382833A7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4C4967-6C05-4592-8188-1C2388CF1729}">
  <ds:schemaRefs>
    <ds:schemaRef ds:uri="http://purl.org/dc/terms/"/>
    <ds:schemaRef ds:uri="http://schemas.microsoft.com/office/2006/documentManagement/types"/>
    <ds:schemaRef ds:uri="156e7a42-0e09-4696-8e9d-388addba30cd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99c1226f-8280-4718-a867-733cddbf65c6"/>
    <ds:schemaRef ds:uri="http://schemas.microsoft.com/office/2006/metadata/properties"/>
    <ds:schemaRef ds:uri="http://www.w3.org/XML/1998/namespace"/>
    <ds:schemaRef ds:uri="39c53300-4beb-4d0e-bce1-c43ce5a168bb"/>
    <ds:schemaRef ds:uri="df49e0a7-d179-4a04-8fd0-2b85766db69e"/>
  </ds:schemaRefs>
</ds:datastoreItem>
</file>

<file path=customXml/itemProps3.xml><?xml version="1.0" encoding="utf-8"?>
<ds:datastoreItem xmlns:ds="http://schemas.openxmlformats.org/officeDocument/2006/customXml" ds:itemID="{0742CCB7-4204-45D8-92E3-0A2CBB25E9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9e0a7-d179-4a04-8fd0-2b85766db69e"/>
    <ds:schemaRef ds:uri="39c53300-4beb-4d0e-bce1-c43ce5a168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354</Words>
  <Application>Microsoft Office PowerPoint</Application>
  <PresentationFormat>Widescreen</PresentationFormat>
  <Paragraphs>72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S. Glynn</dc:creator>
  <cp:lastModifiedBy>Sham Rahman</cp:lastModifiedBy>
  <cp:revision>73</cp:revision>
  <cp:lastPrinted>2025-01-10T13:40:29Z</cp:lastPrinted>
  <dcterms:created xsi:type="dcterms:W3CDTF">2024-05-16T07:51:30Z</dcterms:created>
  <dcterms:modified xsi:type="dcterms:W3CDTF">2026-01-12T15:38:36Z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0x0101009992E98F685D334E90D65EAE34C41BC0</vt:lpwstr>
  </property>
  <property fmtid="{D5CDD505-2E9C-101B-9397-08002B2CF9AE}" pid="4" name="Order">
    <vt:r8>93946300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emplateUrl">
    <vt:lpwstr/>
  </property>
  <property fmtid="{D5CDD505-2E9C-101B-9397-08002B2CF9AE}" pid="8" name="ComplianceAssetId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