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57" r:id="rId5"/>
  </p:sldIdLst>
  <p:sldSz cx="12192000" cy="6858000"/>
  <p:notesSz cx="7023100" cy="101584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B0DD"/>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131203-9F3F-4EB1-B75E-568FA1919810}" v="1" dt="2026-01-07T15:46:50.2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kota Garth" userId="57b941d0-8ad1-4c2a-a61a-e1b5a4a85c41" providerId="ADAL" clId="{297C9D63-0C48-4A56-AAFA-0B4C67FB48C0}"/>
    <pc:docChg chg="modNotesMaster">
      <pc:chgData name="Dakota Garth" userId="57b941d0-8ad1-4c2a-a61a-e1b5a4a85c41" providerId="ADAL" clId="{297C9D63-0C48-4A56-AAFA-0B4C67FB48C0}" dt="2026-01-07T15:46:50.205" v="0"/>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509685"/>
          </a:xfrm>
          <a:prstGeom prst="rect">
            <a:avLst/>
          </a:prstGeom>
        </p:spPr>
        <p:txBody>
          <a:bodyPr vert="horz" lIns="98179" tIns="49090" rIns="98179" bIns="49090" rtlCol="0"/>
          <a:lstStyle>
            <a:lvl1pPr algn="l">
              <a:defRPr sz="1300"/>
            </a:lvl1pPr>
          </a:lstStyle>
          <a:p>
            <a:endParaRPr lang="en-GB"/>
          </a:p>
        </p:txBody>
      </p:sp>
      <p:sp>
        <p:nvSpPr>
          <p:cNvPr id="3" name="Date Placeholder 2"/>
          <p:cNvSpPr>
            <a:spLocks noGrp="1"/>
          </p:cNvSpPr>
          <p:nvPr>
            <p:ph type="dt" idx="1"/>
          </p:nvPr>
        </p:nvSpPr>
        <p:spPr>
          <a:xfrm>
            <a:off x="3978132" y="0"/>
            <a:ext cx="3043343" cy="509685"/>
          </a:xfrm>
          <a:prstGeom prst="rect">
            <a:avLst/>
          </a:prstGeom>
        </p:spPr>
        <p:txBody>
          <a:bodyPr vert="horz" lIns="98179" tIns="49090" rIns="98179" bIns="49090" rtlCol="0"/>
          <a:lstStyle>
            <a:lvl1pPr algn="r">
              <a:defRPr sz="1300"/>
            </a:lvl1pPr>
          </a:lstStyle>
          <a:p>
            <a:fld id="{2C120D95-0226-4ECD-A0D3-0EA40B84AC23}" type="datetimeFigureOut">
              <a:rPr lang="en-GB" smtClean="0"/>
              <a:t>07/01/2026</a:t>
            </a:fld>
            <a:endParaRPr lang="en-GB"/>
          </a:p>
        </p:txBody>
      </p:sp>
      <p:sp>
        <p:nvSpPr>
          <p:cNvPr id="4" name="Slide Image Placeholder 3"/>
          <p:cNvSpPr>
            <a:spLocks noGrp="1" noRot="1" noChangeAspect="1"/>
          </p:cNvSpPr>
          <p:nvPr>
            <p:ph type="sldImg" idx="2"/>
          </p:nvPr>
        </p:nvSpPr>
        <p:spPr>
          <a:xfrm>
            <a:off x="463550" y="1270000"/>
            <a:ext cx="6096000" cy="3429000"/>
          </a:xfrm>
          <a:prstGeom prst="rect">
            <a:avLst/>
          </a:prstGeom>
          <a:noFill/>
          <a:ln w="12700">
            <a:solidFill>
              <a:prstClr val="black"/>
            </a:solidFill>
          </a:ln>
        </p:spPr>
        <p:txBody>
          <a:bodyPr vert="horz" lIns="98179" tIns="49090" rIns="98179" bIns="49090" rtlCol="0" anchor="ctr"/>
          <a:lstStyle/>
          <a:p>
            <a:endParaRPr lang="en-GB"/>
          </a:p>
        </p:txBody>
      </p:sp>
      <p:sp>
        <p:nvSpPr>
          <p:cNvPr id="5" name="Notes Placeholder 4"/>
          <p:cNvSpPr>
            <a:spLocks noGrp="1"/>
          </p:cNvSpPr>
          <p:nvPr>
            <p:ph type="body" sz="quarter" idx="3"/>
          </p:nvPr>
        </p:nvSpPr>
        <p:spPr>
          <a:xfrm>
            <a:off x="702310" y="4888736"/>
            <a:ext cx="5618480" cy="3999875"/>
          </a:xfrm>
          <a:prstGeom prst="rect">
            <a:avLst/>
          </a:prstGeom>
        </p:spPr>
        <p:txBody>
          <a:bodyPr vert="horz" lIns="98179" tIns="49090" rIns="98179" bIns="4909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648730"/>
            <a:ext cx="3043343" cy="509684"/>
          </a:xfrm>
          <a:prstGeom prst="rect">
            <a:avLst/>
          </a:prstGeom>
        </p:spPr>
        <p:txBody>
          <a:bodyPr vert="horz" lIns="98179" tIns="49090" rIns="98179" bIns="49090" rtlCol="0" anchor="b"/>
          <a:lstStyle>
            <a:lvl1pPr algn="l">
              <a:defRPr sz="1300"/>
            </a:lvl1pPr>
          </a:lstStyle>
          <a:p>
            <a:endParaRPr lang="en-GB"/>
          </a:p>
        </p:txBody>
      </p:sp>
      <p:sp>
        <p:nvSpPr>
          <p:cNvPr id="7" name="Slide Number Placeholder 6"/>
          <p:cNvSpPr>
            <a:spLocks noGrp="1"/>
          </p:cNvSpPr>
          <p:nvPr>
            <p:ph type="sldNum" sz="quarter" idx="5"/>
          </p:nvPr>
        </p:nvSpPr>
        <p:spPr>
          <a:xfrm>
            <a:off x="3978132" y="9648730"/>
            <a:ext cx="3043343" cy="509684"/>
          </a:xfrm>
          <a:prstGeom prst="rect">
            <a:avLst/>
          </a:prstGeom>
        </p:spPr>
        <p:txBody>
          <a:bodyPr vert="horz" lIns="98179" tIns="49090" rIns="98179" bIns="49090" rtlCol="0" anchor="b"/>
          <a:lstStyle>
            <a:lvl1pPr algn="r">
              <a:defRPr sz="1300"/>
            </a:lvl1pPr>
          </a:lstStyle>
          <a:p>
            <a:fld id="{F2F72A90-4C8C-4628-A563-F60A964B2A81}" type="slidenum">
              <a:rPr lang="en-GB" smtClean="0"/>
              <a:t>‹#›</a:t>
            </a:fld>
            <a:endParaRPr lang="en-GB"/>
          </a:p>
        </p:txBody>
      </p:sp>
    </p:spTree>
    <p:extLst>
      <p:ext uri="{BB962C8B-B14F-4D97-AF65-F5344CB8AC3E}">
        <p14:creationId xmlns:p14="http://schemas.microsoft.com/office/powerpoint/2010/main" val="1020468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18A4D-7134-91E2-5DC0-D2C4E95AD5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AACE8BF-E37D-8095-0107-E9E16B335E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6FE5D64-5716-8B35-14B9-F9FF8506E5DC}"/>
              </a:ext>
            </a:extLst>
          </p:cNvPr>
          <p:cNvSpPr>
            <a:spLocks noGrp="1"/>
          </p:cNvSpPr>
          <p:nvPr>
            <p:ph type="dt" sz="half" idx="10"/>
          </p:nvPr>
        </p:nvSpPr>
        <p:spPr/>
        <p:txBody>
          <a:bodyPr/>
          <a:lstStyle/>
          <a:p>
            <a:fld id="{837CE635-C93A-47B3-B2AC-0517E294D7C1}" type="datetimeFigureOut">
              <a:rPr lang="en-GB" smtClean="0"/>
              <a:t>07/01/2026</a:t>
            </a:fld>
            <a:endParaRPr lang="en-GB"/>
          </a:p>
        </p:txBody>
      </p:sp>
      <p:sp>
        <p:nvSpPr>
          <p:cNvPr id="5" name="Footer Placeholder 4">
            <a:extLst>
              <a:ext uri="{FF2B5EF4-FFF2-40B4-BE49-F238E27FC236}">
                <a16:creationId xmlns:a16="http://schemas.microsoft.com/office/drawing/2014/main" id="{7531C0B7-0CD7-2F92-5AF8-39DF0BF79F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20963A-54D9-4D50-0CB6-3727426D1B5D}"/>
              </a:ext>
            </a:extLst>
          </p:cNvPr>
          <p:cNvSpPr>
            <a:spLocks noGrp="1"/>
          </p:cNvSpPr>
          <p:nvPr>
            <p:ph type="sldNum" sz="quarter" idx="12"/>
          </p:nvPr>
        </p:nvSpPr>
        <p:spPr/>
        <p:txBody>
          <a:bodyPr/>
          <a:lstStyle/>
          <a:p>
            <a:fld id="{1ADBB00C-516C-4432-A218-B2340AF71F05}" type="slidenum">
              <a:rPr lang="en-GB" smtClean="0"/>
              <a:t>‹#›</a:t>
            </a:fld>
            <a:endParaRPr lang="en-GB"/>
          </a:p>
        </p:txBody>
      </p:sp>
    </p:spTree>
    <p:extLst>
      <p:ext uri="{BB962C8B-B14F-4D97-AF65-F5344CB8AC3E}">
        <p14:creationId xmlns:p14="http://schemas.microsoft.com/office/powerpoint/2010/main" val="2457548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5ED25-530D-8579-511F-4B0120878FF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F1AB587-7E13-DF2C-0C19-F3B542755B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5FA33B-A4B1-57D1-AFB9-96CDFBA473E3}"/>
              </a:ext>
            </a:extLst>
          </p:cNvPr>
          <p:cNvSpPr>
            <a:spLocks noGrp="1"/>
          </p:cNvSpPr>
          <p:nvPr>
            <p:ph type="dt" sz="half" idx="10"/>
          </p:nvPr>
        </p:nvSpPr>
        <p:spPr/>
        <p:txBody>
          <a:bodyPr/>
          <a:lstStyle/>
          <a:p>
            <a:fld id="{837CE635-C93A-47B3-B2AC-0517E294D7C1}" type="datetimeFigureOut">
              <a:rPr lang="en-GB" smtClean="0"/>
              <a:t>07/01/2026</a:t>
            </a:fld>
            <a:endParaRPr lang="en-GB"/>
          </a:p>
        </p:txBody>
      </p:sp>
      <p:sp>
        <p:nvSpPr>
          <p:cNvPr id="5" name="Footer Placeholder 4">
            <a:extLst>
              <a:ext uri="{FF2B5EF4-FFF2-40B4-BE49-F238E27FC236}">
                <a16:creationId xmlns:a16="http://schemas.microsoft.com/office/drawing/2014/main" id="{C079B976-5CAA-84C4-3493-A160DA7863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DC3F0A-DD50-C131-649B-78AE4DF914FC}"/>
              </a:ext>
            </a:extLst>
          </p:cNvPr>
          <p:cNvSpPr>
            <a:spLocks noGrp="1"/>
          </p:cNvSpPr>
          <p:nvPr>
            <p:ph type="sldNum" sz="quarter" idx="12"/>
          </p:nvPr>
        </p:nvSpPr>
        <p:spPr/>
        <p:txBody>
          <a:bodyPr/>
          <a:lstStyle/>
          <a:p>
            <a:fld id="{1ADBB00C-516C-4432-A218-B2340AF71F05}" type="slidenum">
              <a:rPr lang="en-GB" smtClean="0"/>
              <a:t>‹#›</a:t>
            </a:fld>
            <a:endParaRPr lang="en-GB"/>
          </a:p>
        </p:txBody>
      </p:sp>
    </p:spTree>
    <p:extLst>
      <p:ext uri="{BB962C8B-B14F-4D97-AF65-F5344CB8AC3E}">
        <p14:creationId xmlns:p14="http://schemas.microsoft.com/office/powerpoint/2010/main" val="1336396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01E939-1BA5-2C6C-B8F2-B120989E3E1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517FA63-CBF0-D538-A09A-FEAC3FDE1D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320298-2CD4-9FFC-613F-ACBF8BAA4B35}"/>
              </a:ext>
            </a:extLst>
          </p:cNvPr>
          <p:cNvSpPr>
            <a:spLocks noGrp="1"/>
          </p:cNvSpPr>
          <p:nvPr>
            <p:ph type="dt" sz="half" idx="10"/>
          </p:nvPr>
        </p:nvSpPr>
        <p:spPr/>
        <p:txBody>
          <a:bodyPr/>
          <a:lstStyle/>
          <a:p>
            <a:fld id="{837CE635-C93A-47B3-B2AC-0517E294D7C1}" type="datetimeFigureOut">
              <a:rPr lang="en-GB" smtClean="0"/>
              <a:t>07/01/2026</a:t>
            </a:fld>
            <a:endParaRPr lang="en-GB"/>
          </a:p>
        </p:txBody>
      </p:sp>
      <p:sp>
        <p:nvSpPr>
          <p:cNvPr id="5" name="Footer Placeholder 4">
            <a:extLst>
              <a:ext uri="{FF2B5EF4-FFF2-40B4-BE49-F238E27FC236}">
                <a16:creationId xmlns:a16="http://schemas.microsoft.com/office/drawing/2014/main" id="{9FA729F3-1892-DB59-D1D8-67D4B951C0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64FCF4-5215-B3A0-4A82-FC33976BC87B}"/>
              </a:ext>
            </a:extLst>
          </p:cNvPr>
          <p:cNvSpPr>
            <a:spLocks noGrp="1"/>
          </p:cNvSpPr>
          <p:nvPr>
            <p:ph type="sldNum" sz="quarter" idx="12"/>
          </p:nvPr>
        </p:nvSpPr>
        <p:spPr/>
        <p:txBody>
          <a:bodyPr/>
          <a:lstStyle/>
          <a:p>
            <a:fld id="{1ADBB00C-516C-4432-A218-B2340AF71F05}" type="slidenum">
              <a:rPr lang="en-GB" smtClean="0"/>
              <a:t>‹#›</a:t>
            </a:fld>
            <a:endParaRPr lang="en-GB"/>
          </a:p>
        </p:txBody>
      </p:sp>
    </p:spTree>
    <p:extLst>
      <p:ext uri="{BB962C8B-B14F-4D97-AF65-F5344CB8AC3E}">
        <p14:creationId xmlns:p14="http://schemas.microsoft.com/office/powerpoint/2010/main" val="1637241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8F43B-C2AC-29DC-0A3E-1F23A8B1FB4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74A18EF-53C2-976C-D727-06A1F6A3F2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3E176A-2A35-5DF7-D2C3-66B47BE554AE}"/>
              </a:ext>
            </a:extLst>
          </p:cNvPr>
          <p:cNvSpPr>
            <a:spLocks noGrp="1"/>
          </p:cNvSpPr>
          <p:nvPr>
            <p:ph type="dt" sz="half" idx="10"/>
          </p:nvPr>
        </p:nvSpPr>
        <p:spPr/>
        <p:txBody>
          <a:bodyPr/>
          <a:lstStyle/>
          <a:p>
            <a:fld id="{837CE635-C93A-47B3-B2AC-0517E294D7C1}" type="datetimeFigureOut">
              <a:rPr lang="en-GB" smtClean="0"/>
              <a:t>07/01/2026</a:t>
            </a:fld>
            <a:endParaRPr lang="en-GB"/>
          </a:p>
        </p:txBody>
      </p:sp>
      <p:sp>
        <p:nvSpPr>
          <p:cNvPr id="5" name="Footer Placeholder 4">
            <a:extLst>
              <a:ext uri="{FF2B5EF4-FFF2-40B4-BE49-F238E27FC236}">
                <a16:creationId xmlns:a16="http://schemas.microsoft.com/office/drawing/2014/main" id="{960D0A92-6809-D62D-C7C8-8974D9D01E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B14920-B934-B8DF-35A1-67CF19B326F3}"/>
              </a:ext>
            </a:extLst>
          </p:cNvPr>
          <p:cNvSpPr>
            <a:spLocks noGrp="1"/>
          </p:cNvSpPr>
          <p:nvPr>
            <p:ph type="sldNum" sz="quarter" idx="12"/>
          </p:nvPr>
        </p:nvSpPr>
        <p:spPr/>
        <p:txBody>
          <a:bodyPr/>
          <a:lstStyle/>
          <a:p>
            <a:fld id="{1ADBB00C-516C-4432-A218-B2340AF71F05}" type="slidenum">
              <a:rPr lang="en-GB" smtClean="0"/>
              <a:t>‹#›</a:t>
            </a:fld>
            <a:endParaRPr lang="en-GB"/>
          </a:p>
        </p:txBody>
      </p:sp>
    </p:spTree>
    <p:extLst>
      <p:ext uri="{BB962C8B-B14F-4D97-AF65-F5344CB8AC3E}">
        <p14:creationId xmlns:p14="http://schemas.microsoft.com/office/powerpoint/2010/main" val="3572108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4F238-F266-A180-11C5-808D460730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277EA24-1CB5-E256-2F64-266E469D40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B225202-186E-3F9D-4BE6-E10E3C9D4883}"/>
              </a:ext>
            </a:extLst>
          </p:cNvPr>
          <p:cNvSpPr>
            <a:spLocks noGrp="1"/>
          </p:cNvSpPr>
          <p:nvPr>
            <p:ph type="dt" sz="half" idx="10"/>
          </p:nvPr>
        </p:nvSpPr>
        <p:spPr/>
        <p:txBody>
          <a:bodyPr/>
          <a:lstStyle/>
          <a:p>
            <a:fld id="{837CE635-C93A-47B3-B2AC-0517E294D7C1}" type="datetimeFigureOut">
              <a:rPr lang="en-GB" smtClean="0"/>
              <a:t>07/01/2026</a:t>
            </a:fld>
            <a:endParaRPr lang="en-GB"/>
          </a:p>
        </p:txBody>
      </p:sp>
      <p:sp>
        <p:nvSpPr>
          <p:cNvPr id="5" name="Footer Placeholder 4">
            <a:extLst>
              <a:ext uri="{FF2B5EF4-FFF2-40B4-BE49-F238E27FC236}">
                <a16:creationId xmlns:a16="http://schemas.microsoft.com/office/drawing/2014/main" id="{37F65AB3-FF76-3EAB-DD8F-96C2FF23A6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34DEBC-CC65-CF35-587A-EFAA6DB5AC9C}"/>
              </a:ext>
            </a:extLst>
          </p:cNvPr>
          <p:cNvSpPr>
            <a:spLocks noGrp="1"/>
          </p:cNvSpPr>
          <p:nvPr>
            <p:ph type="sldNum" sz="quarter" idx="12"/>
          </p:nvPr>
        </p:nvSpPr>
        <p:spPr/>
        <p:txBody>
          <a:bodyPr/>
          <a:lstStyle/>
          <a:p>
            <a:fld id="{1ADBB00C-516C-4432-A218-B2340AF71F05}" type="slidenum">
              <a:rPr lang="en-GB" smtClean="0"/>
              <a:t>‹#›</a:t>
            </a:fld>
            <a:endParaRPr lang="en-GB"/>
          </a:p>
        </p:txBody>
      </p:sp>
    </p:spTree>
    <p:extLst>
      <p:ext uri="{BB962C8B-B14F-4D97-AF65-F5344CB8AC3E}">
        <p14:creationId xmlns:p14="http://schemas.microsoft.com/office/powerpoint/2010/main" val="333376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BAED3-ACE9-9BC1-1F8A-715194D978B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A6D6E60-28EF-9C64-7F92-A289EF5EEE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B6B3B23-17F1-4247-B5EF-A624B51A34C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309A4BB-F762-E1A6-E0BA-B2B6B9695539}"/>
              </a:ext>
            </a:extLst>
          </p:cNvPr>
          <p:cNvSpPr>
            <a:spLocks noGrp="1"/>
          </p:cNvSpPr>
          <p:nvPr>
            <p:ph type="dt" sz="half" idx="10"/>
          </p:nvPr>
        </p:nvSpPr>
        <p:spPr/>
        <p:txBody>
          <a:bodyPr/>
          <a:lstStyle/>
          <a:p>
            <a:fld id="{837CE635-C93A-47B3-B2AC-0517E294D7C1}" type="datetimeFigureOut">
              <a:rPr lang="en-GB" smtClean="0"/>
              <a:t>07/01/2026</a:t>
            </a:fld>
            <a:endParaRPr lang="en-GB"/>
          </a:p>
        </p:txBody>
      </p:sp>
      <p:sp>
        <p:nvSpPr>
          <p:cNvPr id="6" name="Footer Placeholder 5">
            <a:extLst>
              <a:ext uri="{FF2B5EF4-FFF2-40B4-BE49-F238E27FC236}">
                <a16:creationId xmlns:a16="http://schemas.microsoft.com/office/drawing/2014/main" id="{93284C4B-FF66-D119-05EA-BD2EC75467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0AE998-B7EB-C4F2-2EA9-24EEF39E5FE2}"/>
              </a:ext>
            </a:extLst>
          </p:cNvPr>
          <p:cNvSpPr>
            <a:spLocks noGrp="1"/>
          </p:cNvSpPr>
          <p:nvPr>
            <p:ph type="sldNum" sz="quarter" idx="12"/>
          </p:nvPr>
        </p:nvSpPr>
        <p:spPr/>
        <p:txBody>
          <a:bodyPr/>
          <a:lstStyle/>
          <a:p>
            <a:fld id="{1ADBB00C-516C-4432-A218-B2340AF71F05}" type="slidenum">
              <a:rPr lang="en-GB" smtClean="0"/>
              <a:t>‹#›</a:t>
            </a:fld>
            <a:endParaRPr lang="en-GB"/>
          </a:p>
        </p:txBody>
      </p:sp>
    </p:spTree>
    <p:extLst>
      <p:ext uri="{BB962C8B-B14F-4D97-AF65-F5344CB8AC3E}">
        <p14:creationId xmlns:p14="http://schemas.microsoft.com/office/powerpoint/2010/main" val="2776052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484CE-D2B7-7B86-B32D-5BAF828194A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0FBA9D8-7833-C680-5A50-47B6955645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B00705D-1FFA-6206-2CDA-0BDE47925F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6447D89-44F3-8E36-8DF8-FE402E47B8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340515B-BCC2-B10E-FBAA-DA4BE171596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3A8D73B-240B-CB57-2360-B6E0C04580AC}"/>
              </a:ext>
            </a:extLst>
          </p:cNvPr>
          <p:cNvSpPr>
            <a:spLocks noGrp="1"/>
          </p:cNvSpPr>
          <p:nvPr>
            <p:ph type="dt" sz="half" idx="10"/>
          </p:nvPr>
        </p:nvSpPr>
        <p:spPr/>
        <p:txBody>
          <a:bodyPr/>
          <a:lstStyle/>
          <a:p>
            <a:fld id="{837CE635-C93A-47B3-B2AC-0517E294D7C1}" type="datetimeFigureOut">
              <a:rPr lang="en-GB" smtClean="0"/>
              <a:t>07/01/2026</a:t>
            </a:fld>
            <a:endParaRPr lang="en-GB"/>
          </a:p>
        </p:txBody>
      </p:sp>
      <p:sp>
        <p:nvSpPr>
          <p:cNvPr id="8" name="Footer Placeholder 7">
            <a:extLst>
              <a:ext uri="{FF2B5EF4-FFF2-40B4-BE49-F238E27FC236}">
                <a16:creationId xmlns:a16="http://schemas.microsoft.com/office/drawing/2014/main" id="{54474F66-5E51-8906-B917-A5ACC71DFC3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54BF02F-8B56-A991-04E2-9B11C57A9FC1}"/>
              </a:ext>
            </a:extLst>
          </p:cNvPr>
          <p:cNvSpPr>
            <a:spLocks noGrp="1"/>
          </p:cNvSpPr>
          <p:nvPr>
            <p:ph type="sldNum" sz="quarter" idx="12"/>
          </p:nvPr>
        </p:nvSpPr>
        <p:spPr/>
        <p:txBody>
          <a:bodyPr/>
          <a:lstStyle/>
          <a:p>
            <a:fld id="{1ADBB00C-516C-4432-A218-B2340AF71F05}" type="slidenum">
              <a:rPr lang="en-GB" smtClean="0"/>
              <a:t>‹#›</a:t>
            </a:fld>
            <a:endParaRPr lang="en-GB"/>
          </a:p>
        </p:txBody>
      </p:sp>
    </p:spTree>
    <p:extLst>
      <p:ext uri="{BB962C8B-B14F-4D97-AF65-F5344CB8AC3E}">
        <p14:creationId xmlns:p14="http://schemas.microsoft.com/office/powerpoint/2010/main" val="1652283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D1927-685D-3D64-CF01-411A31D6BE3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4247350-1BCD-4FDA-C4C3-7711F18B845A}"/>
              </a:ext>
            </a:extLst>
          </p:cNvPr>
          <p:cNvSpPr>
            <a:spLocks noGrp="1"/>
          </p:cNvSpPr>
          <p:nvPr>
            <p:ph type="dt" sz="half" idx="10"/>
          </p:nvPr>
        </p:nvSpPr>
        <p:spPr/>
        <p:txBody>
          <a:bodyPr/>
          <a:lstStyle/>
          <a:p>
            <a:fld id="{837CE635-C93A-47B3-B2AC-0517E294D7C1}" type="datetimeFigureOut">
              <a:rPr lang="en-GB" smtClean="0"/>
              <a:t>07/01/2026</a:t>
            </a:fld>
            <a:endParaRPr lang="en-GB"/>
          </a:p>
        </p:txBody>
      </p:sp>
      <p:sp>
        <p:nvSpPr>
          <p:cNvPr id="4" name="Footer Placeholder 3">
            <a:extLst>
              <a:ext uri="{FF2B5EF4-FFF2-40B4-BE49-F238E27FC236}">
                <a16:creationId xmlns:a16="http://schemas.microsoft.com/office/drawing/2014/main" id="{A7C64769-06EF-458E-790F-73D8B7D3CDE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384DBBF-D8E6-B336-69B3-FEF3BCED70FD}"/>
              </a:ext>
            </a:extLst>
          </p:cNvPr>
          <p:cNvSpPr>
            <a:spLocks noGrp="1"/>
          </p:cNvSpPr>
          <p:nvPr>
            <p:ph type="sldNum" sz="quarter" idx="12"/>
          </p:nvPr>
        </p:nvSpPr>
        <p:spPr/>
        <p:txBody>
          <a:bodyPr/>
          <a:lstStyle/>
          <a:p>
            <a:fld id="{1ADBB00C-516C-4432-A218-B2340AF71F05}" type="slidenum">
              <a:rPr lang="en-GB" smtClean="0"/>
              <a:t>‹#›</a:t>
            </a:fld>
            <a:endParaRPr lang="en-GB"/>
          </a:p>
        </p:txBody>
      </p:sp>
    </p:spTree>
    <p:extLst>
      <p:ext uri="{BB962C8B-B14F-4D97-AF65-F5344CB8AC3E}">
        <p14:creationId xmlns:p14="http://schemas.microsoft.com/office/powerpoint/2010/main" val="4279178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44E6A1-3B5F-C57F-3C98-C922E1F2CE88}"/>
              </a:ext>
            </a:extLst>
          </p:cNvPr>
          <p:cNvSpPr>
            <a:spLocks noGrp="1"/>
          </p:cNvSpPr>
          <p:nvPr>
            <p:ph type="dt" sz="half" idx="10"/>
          </p:nvPr>
        </p:nvSpPr>
        <p:spPr/>
        <p:txBody>
          <a:bodyPr/>
          <a:lstStyle/>
          <a:p>
            <a:fld id="{837CE635-C93A-47B3-B2AC-0517E294D7C1}" type="datetimeFigureOut">
              <a:rPr lang="en-GB" smtClean="0"/>
              <a:t>07/01/2026</a:t>
            </a:fld>
            <a:endParaRPr lang="en-GB"/>
          </a:p>
        </p:txBody>
      </p:sp>
      <p:sp>
        <p:nvSpPr>
          <p:cNvPr id="3" name="Footer Placeholder 2">
            <a:extLst>
              <a:ext uri="{FF2B5EF4-FFF2-40B4-BE49-F238E27FC236}">
                <a16:creationId xmlns:a16="http://schemas.microsoft.com/office/drawing/2014/main" id="{E3639F52-3B4A-9B92-3088-7EA22822B5B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3AB72C4-4C16-9B19-DC43-BFCB8493310A}"/>
              </a:ext>
            </a:extLst>
          </p:cNvPr>
          <p:cNvSpPr>
            <a:spLocks noGrp="1"/>
          </p:cNvSpPr>
          <p:nvPr>
            <p:ph type="sldNum" sz="quarter" idx="12"/>
          </p:nvPr>
        </p:nvSpPr>
        <p:spPr/>
        <p:txBody>
          <a:bodyPr/>
          <a:lstStyle/>
          <a:p>
            <a:fld id="{1ADBB00C-516C-4432-A218-B2340AF71F05}" type="slidenum">
              <a:rPr lang="en-GB" smtClean="0"/>
              <a:t>‹#›</a:t>
            </a:fld>
            <a:endParaRPr lang="en-GB"/>
          </a:p>
        </p:txBody>
      </p:sp>
    </p:spTree>
    <p:extLst>
      <p:ext uri="{BB962C8B-B14F-4D97-AF65-F5344CB8AC3E}">
        <p14:creationId xmlns:p14="http://schemas.microsoft.com/office/powerpoint/2010/main" val="3089581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A3301-9473-A7C4-4C5E-00535ABEE0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7284A7A-5CEF-CB9C-672E-87928D5360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1B49037-5FE0-C70D-F7B0-F26EF8479C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7346AF-1631-82DB-D1C0-CF13A3D0A386}"/>
              </a:ext>
            </a:extLst>
          </p:cNvPr>
          <p:cNvSpPr>
            <a:spLocks noGrp="1"/>
          </p:cNvSpPr>
          <p:nvPr>
            <p:ph type="dt" sz="half" idx="10"/>
          </p:nvPr>
        </p:nvSpPr>
        <p:spPr/>
        <p:txBody>
          <a:bodyPr/>
          <a:lstStyle/>
          <a:p>
            <a:fld id="{837CE635-C93A-47B3-B2AC-0517E294D7C1}" type="datetimeFigureOut">
              <a:rPr lang="en-GB" smtClean="0"/>
              <a:t>07/01/2026</a:t>
            </a:fld>
            <a:endParaRPr lang="en-GB"/>
          </a:p>
        </p:txBody>
      </p:sp>
      <p:sp>
        <p:nvSpPr>
          <p:cNvPr id="6" name="Footer Placeholder 5">
            <a:extLst>
              <a:ext uri="{FF2B5EF4-FFF2-40B4-BE49-F238E27FC236}">
                <a16:creationId xmlns:a16="http://schemas.microsoft.com/office/drawing/2014/main" id="{110D6EB1-447A-335F-67F2-1DD48C3ADED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73EA7B4-7771-AD46-E9D7-CE6AAD4F14BC}"/>
              </a:ext>
            </a:extLst>
          </p:cNvPr>
          <p:cNvSpPr>
            <a:spLocks noGrp="1"/>
          </p:cNvSpPr>
          <p:nvPr>
            <p:ph type="sldNum" sz="quarter" idx="12"/>
          </p:nvPr>
        </p:nvSpPr>
        <p:spPr/>
        <p:txBody>
          <a:bodyPr/>
          <a:lstStyle/>
          <a:p>
            <a:fld id="{1ADBB00C-516C-4432-A218-B2340AF71F05}" type="slidenum">
              <a:rPr lang="en-GB" smtClean="0"/>
              <a:t>‹#›</a:t>
            </a:fld>
            <a:endParaRPr lang="en-GB"/>
          </a:p>
        </p:txBody>
      </p:sp>
    </p:spTree>
    <p:extLst>
      <p:ext uri="{BB962C8B-B14F-4D97-AF65-F5344CB8AC3E}">
        <p14:creationId xmlns:p14="http://schemas.microsoft.com/office/powerpoint/2010/main" val="1128430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46F17-1CF8-DB76-E0A4-53BFE19C83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ED0E074-15FC-B938-D5DA-F94E6E23F4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B752EE9-15EF-BA35-FE64-9325789BE5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2816C8-49AE-C2CE-9DE1-772922500581}"/>
              </a:ext>
            </a:extLst>
          </p:cNvPr>
          <p:cNvSpPr>
            <a:spLocks noGrp="1"/>
          </p:cNvSpPr>
          <p:nvPr>
            <p:ph type="dt" sz="half" idx="10"/>
          </p:nvPr>
        </p:nvSpPr>
        <p:spPr/>
        <p:txBody>
          <a:bodyPr/>
          <a:lstStyle/>
          <a:p>
            <a:fld id="{837CE635-C93A-47B3-B2AC-0517E294D7C1}" type="datetimeFigureOut">
              <a:rPr lang="en-GB" smtClean="0"/>
              <a:t>07/01/2026</a:t>
            </a:fld>
            <a:endParaRPr lang="en-GB"/>
          </a:p>
        </p:txBody>
      </p:sp>
      <p:sp>
        <p:nvSpPr>
          <p:cNvPr id="6" name="Footer Placeholder 5">
            <a:extLst>
              <a:ext uri="{FF2B5EF4-FFF2-40B4-BE49-F238E27FC236}">
                <a16:creationId xmlns:a16="http://schemas.microsoft.com/office/drawing/2014/main" id="{6B538AD6-84CF-D588-D698-38B307735EA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5919B3B-1ABF-78BD-1233-4D6D14AB55B4}"/>
              </a:ext>
            </a:extLst>
          </p:cNvPr>
          <p:cNvSpPr>
            <a:spLocks noGrp="1"/>
          </p:cNvSpPr>
          <p:nvPr>
            <p:ph type="sldNum" sz="quarter" idx="12"/>
          </p:nvPr>
        </p:nvSpPr>
        <p:spPr/>
        <p:txBody>
          <a:bodyPr/>
          <a:lstStyle/>
          <a:p>
            <a:fld id="{1ADBB00C-516C-4432-A218-B2340AF71F05}" type="slidenum">
              <a:rPr lang="en-GB" smtClean="0"/>
              <a:t>‹#›</a:t>
            </a:fld>
            <a:endParaRPr lang="en-GB"/>
          </a:p>
        </p:txBody>
      </p:sp>
    </p:spTree>
    <p:extLst>
      <p:ext uri="{BB962C8B-B14F-4D97-AF65-F5344CB8AC3E}">
        <p14:creationId xmlns:p14="http://schemas.microsoft.com/office/powerpoint/2010/main" val="105679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DCD6BD-EF10-EBF9-4207-EDDF23E803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4B75C1C-727B-F51A-8611-20F2AF1B15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6F4FC1-E36E-41D4-9D51-B29E8A895A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7CE635-C93A-47B3-B2AC-0517E294D7C1}" type="datetimeFigureOut">
              <a:rPr lang="en-GB" smtClean="0"/>
              <a:t>07/01/2026</a:t>
            </a:fld>
            <a:endParaRPr lang="en-GB"/>
          </a:p>
        </p:txBody>
      </p:sp>
      <p:sp>
        <p:nvSpPr>
          <p:cNvPr id="5" name="Footer Placeholder 4">
            <a:extLst>
              <a:ext uri="{FF2B5EF4-FFF2-40B4-BE49-F238E27FC236}">
                <a16:creationId xmlns:a16="http://schemas.microsoft.com/office/drawing/2014/main" id="{5E9DB265-6805-988C-E4E9-99E5776806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E13C306-DBEC-D1D5-0B1F-F25A36DDA8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DBB00C-516C-4432-A218-B2340AF71F05}" type="slidenum">
              <a:rPr lang="en-GB" smtClean="0"/>
              <a:t>‹#›</a:t>
            </a:fld>
            <a:endParaRPr lang="en-GB"/>
          </a:p>
        </p:txBody>
      </p:sp>
    </p:spTree>
    <p:extLst>
      <p:ext uri="{BB962C8B-B14F-4D97-AF65-F5344CB8AC3E}">
        <p14:creationId xmlns:p14="http://schemas.microsoft.com/office/powerpoint/2010/main" val="3778209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3" Type="http://schemas.openxmlformats.org/officeDocument/2006/relationships/image" Target="../media/image2.png"/><Relationship Id="rId7" Type="http://schemas.microsoft.com/office/2007/relationships/hdphoto" Target="../media/hdphoto1.wdp"/><Relationship Id="rId12"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9.jpeg"/><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8.jpeg"/><Relationship Id="rId4" Type="http://schemas.openxmlformats.org/officeDocument/2006/relationships/image" Target="../media/image3.pn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music note and a treble clef&#10;&#10;Description automatically generated">
            <a:extLst>
              <a:ext uri="{FF2B5EF4-FFF2-40B4-BE49-F238E27FC236}">
                <a16:creationId xmlns:a16="http://schemas.microsoft.com/office/drawing/2014/main" id="{178F0E5E-771E-0F71-42E4-42F2E2ED1494}"/>
              </a:ext>
            </a:extLst>
          </p:cNvPr>
          <p:cNvPicPr>
            <a:picLocks noChangeAspect="1"/>
          </p:cNvPicPr>
          <p:nvPr/>
        </p:nvPicPr>
        <p:blipFill>
          <a:blip r:embed="rId2">
            <a:alphaModFix amt="50000"/>
          </a:blip>
          <a:stretch>
            <a:fillRect/>
          </a:stretch>
        </p:blipFill>
        <p:spPr>
          <a:xfrm>
            <a:off x="11156262" y="4586140"/>
            <a:ext cx="460615" cy="641590"/>
          </a:xfrm>
          <a:prstGeom prst="rect">
            <a:avLst/>
          </a:prstGeom>
        </p:spPr>
      </p:pic>
      <p:pic>
        <p:nvPicPr>
          <p:cNvPr id="20" name="Picture 19">
            <a:extLst>
              <a:ext uri="{FF2B5EF4-FFF2-40B4-BE49-F238E27FC236}">
                <a16:creationId xmlns:a16="http://schemas.microsoft.com/office/drawing/2014/main" id="{A4A4E207-8E7F-45AA-EA11-221DB2DF9AAC}"/>
              </a:ext>
            </a:extLst>
          </p:cNvPr>
          <p:cNvPicPr>
            <a:picLocks noChangeAspect="1"/>
          </p:cNvPicPr>
          <p:nvPr/>
        </p:nvPicPr>
        <p:blipFill>
          <a:blip r:embed="rId3">
            <a:alphaModFix amt="50000"/>
          </a:blip>
          <a:stretch>
            <a:fillRect/>
          </a:stretch>
        </p:blipFill>
        <p:spPr>
          <a:xfrm>
            <a:off x="11284558" y="5433615"/>
            <a:ext cx="332319" cy="467776"/>
          </a:xfrm>
          <a:prstGeom prst="rect">
            <a:avLst/>
          </a:prstGeom>
        </p:spPr>
      </p:pic>
      <p:pic>
        <p:nvPicPr>
          <p:cNvPr id="24" name="Picture 23" descr="A maths symbols and a ruler&#10;&#10;Description automatically generated">
            <a:extLst>
              <a:ext uri="{FF2B5EF4-FFF2-40B4-BE49-F238E27FC236}">
                <a16:creationId xmlns:a16="http://schemas.microsoft.com/office/drawing/2014/main" id="{F8BA6FC8-49E1-0258-E16D-ADECC96D93A8}"/>
              </a:ext>
            </a:extLst>
          </p:cNvPr>
          <p:cNvPicPr>
            <a:picLocks noChangeAspect="1"/>
          </p:cNvPicPr>
          <p:nvPr/>
        </p:nvPicPr>
        <p:blipFill>
          <a:blip r:embed="rId4">
            <a:alphaModFix amt="50000"/>
          </a:blip>
          <a:stretch>
            <a:fillRect/>
          </a:stretch>
        </p:blipFill>
        <p:spPr>
          <a:xfrm>
            <a:off x="2486177" y="2823653"/>
            <a:ext cx="414889" cy="607857"/>
          </a:xfrm>
          <a:prstGeom prst="rect">
            <a:avLst/>
          </a:prstGeom>
        </p:spPr>
      </p:pic>
      <p:pic>
        <p:nvPicPr>
          <p:cNvPr id="16" name="Picture 15" descr="A close-up of a person reading a book&#10;&#10;Description automatically generated">
            <a:extLst>
              <a:ext uri="{FF2B5EF4-FFF2-40B4-BE49-F238E27FC236}">
                <a16:creationId xmlns:a16="http://schemas.microsoft.com/office/drawing/2014/main" id="{3CE6009B-1427-A454-277A-CFFED5C70D9E}"/>
              </a:ext>
            </a:extLst>
          </p:cNvPr>
          <p:cNvPicPr>
            <a:picLocks noChangeAspect="1"/>
          </p:cNvPicPr>
          <p:nvPr/>
        </p:nvPicPr>
        <p:blipFill>
          <a:blip r:embed="rId5">
            <a:alphaModFix amt="50000"/>
          </a:blip>
          <a:stretch>
            <a:fillRect/>
          </a:stretch>
        </p:blipFill>
        <p:spPr>
          <a:xfrm>
            <a:off x="2547949" y="293473"/>
            <a:ext cx="373051" cy="465901"/>
          </a:xfrm>
          <a:prstGeom prst="rect">
            <a:avLst/>
          </a:prstGeom>
        </p:spPr>
      </p:pic>
      <p:sp>
        <p:nvSpPr>
          <p:cNvPr id="4" name="TextBox 3">
            <a:extLst>
              <a:ext uri="{FF2B5EF4-FFF2-40B4-BE49-F238E27FC236}">
                <a16:creationId xmlns:a16="http://schemas.microsoft.com/office/drawing/2014/main" id="{E04F8C65-22BC-1D3F-719A-E79B3155ECA0}"/>
              </a:ext>
            </a:extLst>
          </p:cNvPr>
          <p:cNvSpPr txBox="1">
            <a:spLocks noGrp="1" noRot="1" noMove="1" noResize="1" noEditPoints="1" noAdjustHandles="1" noChangeArrowheads="1" noChangeShapeType="1"/>
          </p:cNvSpPr>
          <p:nvPr/>
        </p:nvSpPr>
        <p:spPr>
          <a:xfrm>
            <a:off x="194388" y="137219"/>
            <a:ext cx="11803224" cy="6463308"/>
          </a:xfrm>
          <a:prstGeom prst="rect">
            <a:avLst/>
          </a:prstGeom>
          <a:noFill/>
          <a:ln w="76200">
            <a:solidFill>
              <a:schemeClr val="accent1"/>
            </a:solidFill>
          </a:ln>
        </p:spPr>
        <p:txBody>
          <a:bodyPr wrap="square" lIns="91440" tIns="45720" rIns="91440" bIns="45720" rtlCol="0" anchor="t">
            <a:spAutoFit/>
          </a:bodyPr>
          <a:lstStyle/>
          <a:p>
            <a:endParaRPr lang="en-GB"/>
          </a:p>
          <a:p>
            <a:endParaRPr lang="en-GB">
              <a:ea typeface="Calibri" panose="020F0502020204030204"/>
              <a:cs typeface="Calibri" panose="020F0502020204030204"/>
            </a:endParaRPr>
          </a:p>
          <a:p>
            <a:endParaRPr lang="en-GB">
              <a:ea typeface="Calibri" panose="020F0502020204030204"/>
              <a:cs typeface="Calibri" panose="020F0502020204030204"/>
            </a:endParaRPr>
          </a:p>
          <a:p>
            <a:endParaRPr lang="en-GB">
              <a:ea typeface="Calibri" panose="020F0502020204030204"/>
              <a:cs typeface="Calibri" panose="020F0502020204030204"/>
            </a:endParaRPr>
          </a:p>
          <a:p>
            <a:endParaRPr lang="en-GB">
              <a:ea typeface="Calibri" panose="020F0502020204030204"/>
              <a:cs typeface="Calibri" panose="020F0502020204030204"/>
            </a:endParaRPr>
          </a:p>
          <a:p>
            <a:endParaRPr lang="en-GB">
              <a:ea typeface="Calibri" panose="020F0502020204030204"/>
              <a:cs typeface="Calibri" panose="020F0502020204030204"/>
            </a:endParaRPr>
          </a:p>
          <a:p>
            <a:endParaRPr lang="en-GB">
              <a:ea typeface="Calibri" panose="020F0502020204030204"/>
              <a:cs typeface="Calibri" panose="020F0502020204030204"/>
            </a:endParaRPr>
          </a:p>
          <a:p>
            <a:endParaRPr lang="en-GB">
              <a:ea typeface="Calibri" panose="020F0502020204030204"/>
              <a:cs typeface="Calibri" panose="020F0502020204030204"/>
            </a:endParaRPr>
          </a:p>
          <a:p>
            <a:endParaRPr lang="en-GB">
              <a:ea typeface="Calibri" panose="020F0502020204030204"/>
              <a:cs typeface="Calibri" panose="020F0502020204030204"/>
            </a:endParaRPr>
          </a:p>
          <a:p>
            <a:endParaRPr lang="en-GB">
              <a:ea typeface="Calibri" panose="020F0502020204030204"/>
              <a:cs typeface="Calibri" panose="020F0502020204030204"/>
            </a:endParaRPr>
          </a:p>
          <a:p>
            <a:endParaRPr lang="en-GB">
              <a:ea typeface="Calibri" panose="020F0502020204030204"/>
              <a:cs typeface="Calibri" panose="020F0502020204030204"/>
            </a:endParaRPr>
          </a:p>
          <a:p>
            <a:endParaRPr lang="en-GB">
              <a:ea typeface="Calibri" panose="020F0502020204030204"/>
              <a:cs typeface="Calibri" panose="020F0502020204030204"/>
            </a:endParaRPr>
          </a:p>
          <a:p>
            <a:endParaRPr lang="en-GB">
              <a:ea typeface="Calibri" panose="020F0502020204030204"/>
              <a:cs typeface="Calibri" panose="020F0502020204030204"/>
            </a:endParaRPr>
          </a:p>
          <a:p>
            <a:endParaRPr lang="en-GB">
              <a:ea typeface="Calibri" panose="020F0502020204030204"/>
              <a:cs typeface="Calibri" panose="020F0502020204030204"/>
            </a:endParaRPr>
          </a:p>
          <a:p>
            <a:endParaRPr lang="en-GB">
              <a:ea typeface="Calibri" panose="020F0502020204030204"/>
              <a:cs typeface="Calibri" panose="020F0502020204030204"/>
            </a:endParaRPr>
          </a:p>
          <a:p>
            <a:endParaRPr lang="en-GB">
              <a:ea typeface="Calibri" panose="020F0502020204030204"/>
              <a:cs typeface="Calibri" panose="020F0502020204030204"/>
            </a:endParaRPr>
          </a:p>
          <a:p>
            <a:endParaRPr lang="en-GB">
              <a:ea typeface="Calibri" panose="020F0502020204030204"/>
              <a:cs typeface="Calibri" panose="020F0502020204030204"/>
            </a:endParaRPr>
          </a:p>
          <a:p>
            <a:endParaRPr lang="en-GB">
              <a:ea typeface="Calibri" panose="020F0502020204030204"/>
              <a:cs typeface="Calibri" panose="020F0502020204030204"/>
            </a:endParaRPr>
          </a:p>
          <a:p>
            <a:endParaRPr lang="en-GB">
              <a:ea typeface="Calibri" panose="020F0502020204030204"/>
              <a:cs typeface="Calibri" panose="020F0502020204030204"/>
            </a:endParaRPr>
          </a:p>
          <a:p>
            <a:endParaRPr lang="en-GB">
              <a:ea typeface="Calibri" panose="020F0502020204030204"/>
              <a:cs typeface="Calibri" panose="020F0502020204030204"/>
            </a:endParaRPr>
          </a:p>
          <a:p>
            <a:endParaRPr lang="en-GB">
              <a:ea typeface="Calibri" panose="020F0502020204030204"/>
              <a:cs typeface="Calibri" panose="020F0502020204030204"/>
            </a:endParaRPr>
          </a:p>
          <a:p>
            <a:endParaRPr lang="en-GB">
              <a:ea typeface="Calibri" panose="020F0502020204030204"/>
              <a:cs typeface="Calibri" panose="020F0502020204030204"/>
            </a:endParaRPr>
          </a:p>
          <a:p>
            <a:endParaRPr lang="en-GB">
              <a:ea typeface="Calibri" panose="020F0502020204030204"/>
              <a:cs typeface="Calibri" panose="020F0502020204030204"/>
            </a:endParaRPr>
          </a:p>
        </p:txBody>
      </p:sp>
      <p:pic>
        <p:nvPicPr>
          <p:cNvPr id="1026" name="Picture 2">
            <a:extLst>
              <a:ext uri="{FF2B5EF4-FFF2-40B4-BE49-F238E27FC236}">
                <a16:creationId xmlns:a16="http://schemas.microsoft.com/office/drawing/2014/main" id="{48EB3E1B-CA4B-00F3-1F27-8F354319A74E}"/>
              </a:ext>
            </a:extLst>
          </p:cNvPr>
          <p:cNvPicPr>
            <a:picLocks noChangeAspect="1" noChangeArrowheads="1"/>
          </p:cNvPicPr>
          <p:nvPr/>
        </p:nvPicPr>
        <p:blipFill>
          <a:blip r:embed="rId6">
            <a:duotone>
              <a:schemeClr val="accent5">
                <a:shade val="45000"/>
                <a:satMod val="135000"/>
              </a:schemeClr>
              <a:prstClr val="white"/>
            </a:duotone>
            <a:extLst>
              <a:ext uri="{BEBA8EAE-BF5A-486C-A8C5-ECC9F3942E4B}">
                <a14:imgProps xmlns:a14="http://schemas.microsoft.com/office/drawing/2010/main">
                  <a14:imgLayer r:embed="rId7">
                    <a14:imgEffect>
                      <a14:brightnessContrast bright="54000"/>
                    </a14:imgEffect>
                  </a14:imgLayer>
                </a14:imgProps>
              </a:ext>
              <a:ext uri="{28A0092B-C50C-407E-A947-70E740481C1C}">
                <a14:useLocalDpi xmlns:a14="http://schemas.microsoft.com/office/drawing/2010/main" val="0"/>
              </a:ext>
            </a:extLst>
          </a:blip>
          <a:srcRect/>
          <a:stretch>
            <a:fillRect/>
          </a:stretch>
        </p:blipFill>
        <p:spPr bwMode="auto">
          <a:xfrm>
            <a:off x="3751857" y="1154513"/>
            <a:ext cx="5335543" cy="541876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Text Box">
            <a:extLst>
              <a:ext uri="{FF2B5EF4-FFF2-40B4-BE49-F238E27FC236}">
                <a16:creationId xmlns:a16="http://schemas.microsoft.com/office/drawing/2014/main" id="{5E311546-71DD-3967-7D8A-8E8057700CA6}"/>
              </a:ext>
            </a:extLst>
          </p:cNvPr>
          <p:cNvPicPr>
            <a:picLocks noChangeAspect="1" noChangeArrowheads="1"/>
          </p:cNvPicPr>
          <p:nvPr/>
        </p:nvPicPr>
        <p:blipFill>
          <a:blip r:embed="rId8">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621790" y="-8498994"/>
            <a:ext cx="1570210" cy="3613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D2D9619-0595-E0CE-D232-E82F9DBFED97}"/>
              </a:ext>
            </a:extLst>
          </p:cNvPr>
          <p:cNvSpPr txBox="1"/>
          <p:nvPr/>
        </p:nvSpPr>
        <p:spPr>
          <a:xfrm>
            <a:off x="350740" y="275037"/>
            <a:ext cx="2478331" cy="1600438"/>
          </a:xfrm>
          <a:prstGeom prst="rect">
            <a:avLst/>
          </a:prstGeom>
          <a:solidFill>
            <a:srgbClr val="97B0DD">
              <a:alpha val="45098"/>
            </a:srgbClr>
          </a:solidFill>
          <a:ln w="28575">
            <a:solidFill>
              <a:srgbClr val="7030A0"/>
            </a:solidFill>
          </a:ln>
        </p:spPr>
        <p:txBody>
          <a:bodyPr wrap="square" lIns="91440" tIns="45720" rIns="91440" bIns="45720" rtlCol="0" anchor="t">
            <a:spAutoFit/>
          </a:bodyPr>
          <a:lstStyle/>
          <a:p>
            <a:r>
              <a:rPr lang="en-GB" b="1" u="sng"/>
              <a:t>Literacy</a:t>
            </a:r>
            <a:endParaRPr lang="en-GB" b="1" u="sng">
              <a:ea typeface="Calibri" panose="020F0502020204030204"/>
              <a:cs typeface="Calibri" panose="020F0502020204030204"/>
            </a:endParaRPr>
          </a:p>
          <a:p>
            <a:pPr marL="285750" indent="-285750">
              <a:buFont typeface="Arial"/>
              <a:buChar char="•"/>
            </a:pPr>
            <a:r>
              <a:rPr lang="en-GB" sz="1100">
                <a:ea typeface="Calibri" panose="020F0502020204030204"/>
                <a:cs typeface="Calibri" panose="020F0502020204030204"/>
              </a:rPr>
              <a:t>Explore stories like “Busy Day Chef” and “I Want to Be a Pilot.”</a:t>
            </a:r>
          </a:p>
          <a:p>
            <a:pPr marL="285750" indent="-285750">
              <a:buFont typeface="Arial"/>
              <a:buChar char="•"/>
            </a:pPr>
            <a:r>
              <a:rPr lang="en-GB" sz="1100">
                <a:ea typeface="Calibri" panose="020F0502020204030204"/>
                <a:cs typeface="Calibri" panose="020F0502020204030204"/>
              </a:rPr>
              <a:t>Engage in mark-making and writing tasks related to different jobs. Use some of their print and letter knowledge in their early writing. </a:t>
            </a:r>
          </a:p>
          <a:p>
            <a:endParaRPr lang="en-GB" sz="1400">
              <a:ea typeface="Calibri" panose="020F0502020204030204"/>
              <a:cs typeface="Calibri" panose="020F0502020204030204"/>
            </a:endParaRPr>
          </a:p>
        </p:txBody>
      </p:sp>
      <p:sp>
        <p:nvSpPr>
          <p:cNvPr id="6" name="TextBox 5">
            <a:extLst>
              <a:ext uri="{FF2B5EF4-FFF2-40B4-BE49-F238E27FC236}">
                <a16:creationId xmlns:a16="http://schemas.microsoft.com/office/drawing/2014/main" id="{524CC988-6678-8EF4-5F60-DCB9A15687BC}"/>
              </a:ext>
            </a:extLst>
          </p:cNvPr>
          <p:cNvSpPr txBox="1"/>
          <p:nvPr/>
        </p:nvSpPr>
        <p:spPr>
          <a:xfrm>
            <a:off x="358367" y="1935038"/>
            <a:ext cx="2460147" cy="2908489"/>
          </a:xfrm>
          <a:prstGeom prst="rect">
            <a:avLst/>
          </a:prstGeom>
          <a:solidFill>
            <a:srgbClr val="97B0DD">
              <a:alpha val="45098"/>
            </a:srgbClr>
          </a:solidFill>
          <a:ln w="28575">
            <a:solidFill>
              <a:srgbClr val="7030A0"/>
            </a:solidFill>
          </a:ln>
        </p:spPr>
        <p:txBody>
          <a:bodyPr wrap="square" lIns="91440" tIns="45720" rIns="91440" bIns="45720" rtlCol="0" anchor="t">
            <a:spAutoFit/>
          </a:bodyPr>
          <a:lstStyle/>
          <a:p>
            <a:r>
              <a:rPr lang="en-GB" b="1" u="sng"/>
              <a:t>Maths</a:t>
            </a:r>
          </a:p>
          <a:p>
            <a:r>
              <a:rPr lang="en-GB" sz="1100">
                <a:ea typeface="Calibri"/>
                <a:cs typeface="Calibri"/>
              </a:rPr>
              <a:t>• Recites numbers to 10 </a:t>
            </a:r>
          </a:p>
          <a:p>
            <a:r>
              <a:rPr lang="en-GB" sz="1100">
                <a:ea typeface="Calibri"/>
                <a:cs typeface="Calibri"/>
              </a:rPr>
              <a:t>•  Has fun counting as far as they can go and is fascinated with large numbers</a:t>
            </a:r>
          </a:p>
          <a:p>
            <a:r>
              <a:rPr lang="en-GB" sz="1100">
                <a:ea typeface="Calibri"/>
                <a:cs typeface="Calibri"/>
              </a:rPr>
              <a:t>• Can count things of different sizes </a:t>
            </a:r>
          </a:p>
          <a:p>
            <a:r>
              <a:rPr lang="en-GB" sz="1100">
                <a:ea typeface="Calibri"/>
                <a:cs typeface="Calibri"/>
              </a:rPr>
              <a:t>• Know that the last number reached when counting a small set of objects tells you how many there are in total (cardinal principle) </a:t>
            </a:r>
          </a:p>
          <a:p>
            <a:r>
              <a:rPr lang="en-GB" sz="1100">
                <a:ea typeface="Calibri"/>
                <a:cs typeface="Calibri"/>
              </a:rPr>
              <a:t>• Link some numerals with their cardinal value to 5 </a:t>
            </a:r>
          </a:p>
          <a:p>
            <a:r>
              <a:rPr lang="en-GB" sz="1100">
                <a:ea typeface="Calibri"/>
                <a:cs typeface="Calibri"/>
              </a:rPr>
              <a:t>• Can quickly recognise up to 3 objects without having to count them individually </a:t>
            </a:r>
          </a:p>
          <a:p>
            <a:r>
              <a:rPr lang="en-GB" sz="1100">
                <a:ea typeface="Calibri"/>
                <a:cs typeface="Calibri"/>
              </a:rPr>
              <a:t>• Experiments with recording </a:t>
            </a:r>
          </a:p>
          <a:p>
            <a:pPr marL="285750" indent="-285750">
              <a:buFont typeface="Arial"/>
              <a:buChar char="•"/>
            </a:pPr>
            <a:endParaRPr lang="en-GB" sz="1100">
              <a:ea typeface="Calibri"/>
              <a:cs typeface="Calibri"/>
            </a:endParaRPr>
          </a:p>
        </p:txBody>
      </p:sp>
      <p:sp>
        <p:nvSpPr>
          <p:cNvPr id="7" name="TextBox 6">
            <a:extLst>
              <a:ext uri="{FF2B5EF4-FFF2-40B4-BE49-F238E27FC236}">
                <a16:creationId xmlns:a16="http://schemas.microsoft.com/office/drawing/2014/main" id="{784AC3C3-A1BC-9D84-8D21-BA586354C654}"/>
              </a:ext>
            </a:extLst>
          </p:cNvPr>
          <p:cNvSpPr txBox="1"/>
          <p:nvPr/>
        </p:nvSpPr>
        <p:spPr>
          <a:xfrm>
            <a:off x="2921000" y="5088224"/>
            <a:ext cx="4946195" cy="1354217"/>
          </a:xfrm>
          <a:prstGeom prst="rect">
            <a:avLst/>
          </a:prstGeom>
          <a:solidFill>
            <a:srgbClr val="97B0DD">
              <a:alpha val="45098"/>
            </a:srgbClr>
          </a:solidFill>
          <a:ln w="28575">
            <a:solidFill>
              <a:srgbClr val="7030A0"/>
            </a:solidFill>
          </a:ln>
        </p:spPr>
        <p:txBody>
          <a:bodyPr wrap="square" lIns="91440" tIns="45720" rIns="91440" bIns="45720" rtlCol="0" anchor="t">
            <a:spAutoFit/>
          </a:bodyPr>
          <a:lstStyle/>
          <a:p>
            <a:r>
              <a:rPr lang="en-GB" sz="1600" b="1" u="sng"/>
              <a:t>Communication and Language</a:t>
            </a:r>
            <a:endParaRPr lang="en-GB" sz="1600" b="1" u="sng">
              <a:ea typeface="Calibri"/>
              <a:cs typeface="Calibri"/>
            </a:endParaRPr>
          </a:p>
          <a:p>
            <a:r>
              <a:rPr lang="en-GB" sz="1100"/>
              <a:t>This half term we will encourage the children to listen to longer stories, learn new vocabulary such as “chef,” “pilot,” “builder,” and “police”. We will </a:t>
            </a:r>
          </a:p>
          <a:p>
            <a:r>
              <a:rPr lang="en-GB" sz="1100"/>
              <a:t>encourage children to answer questions and share ideas through storytelling and conversations.</a:t>
            </a:r>
          </a:p>
          <a:p>
            <a:r>
              <a:rPr lang="en-GB" sz="1100"/>
              <a:t>The children will also be encouraged to develop storytelling skills as they create their own role-play adventures.</a:t>
            </a:r>
          </a:p>
        </p:txBody>
      </p:sp>
      <p:sp>
        <p:nvSpPr>
          <p:cNvPr id="8" name="TextBox 7">
            <a:extLst>
              <a:ext uri="{FF2B5EF4-FFF2-40B4-BE49-F238E27FC236}">
                <a16:creationId xmlns:a16="http://schemas.microsoft.com/office/drawing/2014/main" id="{3D65D49A-8587-1F6B-D432-FB966F50F9D4}"/>
              </a:ext>
            </a:extLst>
          </p:cNvPr>
          <p:cNvSpPr txBox="1"/>
          <p:nvPr/>
        </p:nvSpPr>
        <p:spPr>
          <a:xfrm>
            <a:off x="359793" y="5091040"/>
            <a:ext cx="2478331" cy="1354217"/>
          </a:xfrm>
          <a:prstGeom prst="rect">
            <a:avLst/>
          </a:prstGeom>
          <a:solidFill>
            <a:srgbClr val="97B0DD">
              <a:alpha val="45098"/>
            </a:srgbClr>
          </a:solidFill>
          <a:ln w="28575">
            <a:solidFill>
              <a:srgbClr val="7030A0"/>
            </a:solidFill>
          </a:ln>
        </p:spPr>
        <p:txBody>
          <a:bodyPr wrap="square" lIns="91440" tIns="45720" rIns="91440" bIns="45720" rtlCol="0" anchor="t">
            <a:spAutoFit/>
          </a:bodyPr>
          <a:lstStyle/>
          <a:p>
            <a:r>
              <a:rPr lang="en-GB" sz="1600" b="1" u="sng"/>
              <a:t>Understanding the World</a:t>
            </a:r>
            <a:endParaRPr lang="en-GB" sz="1200" b="1" u="sng">
              <a:ea typeface="Calibri"/>
              <a:cs typeface="Calibri"/>
            </a:endParaRPr>
          </a:p>
          <a:p>
            <a:r>
              <a:rPr lang="en-GB" sz="1100">
                <a:ea typeface="Calibri"/>
                <a:cs typeface="Calibri"/>
              </a:rPr>
              <a:t>This term, the children will learn about roles in our community and explore real-world jobs through visits and stories. </a:t>
            </a:r>
          </a:p>
          <a:p>
            <a:endParaRPr lang="en-GB" sz="1100">
              <a:ea typeface="Calibri"/>
              <a:cs typeface="Calibri"/>
            </a:endParaRPr>
          </a:p>
          <a:p>
            <a:endParaRPr lang="en-GB" sz="1100">
              <a:ea typeface="Calibri"/>
              <a:cs typeface="Calibri"/>
            </a:endParaRPr>
          </a:p>
        </p:txBody>
      </p:sp>
      <p:sp>
        <p:nvSpPr>
          <p:cNvPr id="9" name="TextBox 8">
            <a:extLst>
              <a:ext uri="{FF2B5EF4-FFF2-40B4-BE49-F238E27FC236}">
                <a16:creationId xmlns:a16="http://schemas.microsoft.com/office/drawing/2014/main" id="{5E90DB90-A087-2A7C-5EA3-24639CED1588}"/>
              </a:ext>
            </a:extLst>
          </p:cNvPr>
          <p:cNvSpPr txBox="1"/>
          <p:nvPr/>
        </p:nvSpPr>
        <p:spPr>
          <a:xfrm>
            <a:off x="9405956" y="251495"/>
            <a:ext cx="2321643" cy="3647152"/>
          </a:xfrm>
          <a:prstGeom prst="rect">
            <a:avLst/>
          </a:prstGeom>
          <a:solidFill>
            <a:srgbClr val="97B0DD">
              <a:alpha val="45098"/>
            </a:srgbClr>
          </a:solidFill>
          <a:ln w="28575">
            <a:solidFill>
              <a:srgbClr val="7030A0"/>
            </a:solidFill>
          </a:ln>
        </p:spPr>
        <p:txBody>
          <a:bodyPr wrap="square" lIns="91440" tIns="45720" rIns="91440" bIns="45720" rtlCol="0" anchor="t">
            <a:spAutoFit/>
          </a:bodyPr>
          <a:lstStyle/>
          <a:p>
            <a:r>
              <a:rPr lang="en-GB" sz="1600" b="1" u="sng"/>
              <a:t>Physical Development</a:t>
            </a:r>
          </a:p>
          <a:p>
            <a:r>
              <a:rPr lang="en-GB" sz="1100"/>
              <a:t>Children will continue to develop fine motor skills through tasks like writing and crafting. Are increasingly able to use and remember sequences and patterns of movements which are related to music and rhythm.</a:t>
            </a:r>
          </a:p>
          <a:p>
            <a:endParaRPr lang="en-GB" sz="1100"/>
          </a:p>
          <a:p>
            <a:endParaRPr lang="en-GB" sz="1100"/>
          </a:p>
          <a:p>
            <a:r>
              <a:rPr lang="en-GB" sz="1100"/>
              <a:t>Strengthen gross motor skills through active role-play and job-themed activities. Skip, hop, stand on one leg and hold a pose for a game like musical statues </a:t>
            </a:r>
          </a:p>
          <a:p>
            <a:pPr marL="285750" indent="-285750">
              <a:buFont typeface="Arial"/>
              <a:buChar char="•"/>
            </a:pPr>
            <a:endParaRPr lang="en-GB" sz="1200">
              <a:ea typeface="Calibri" panose="020F0502020204030204"/>
              <a:cs typeface="Calibri" panose="020F0502020204030204"/>
            </a:endParaRPr>
          </a:p>
          <a:p>
            <a:pPr marL="285750" indent="-285750">
              <a:buFont typeface="Arial"/>
              <a:buChar char="•"/>
            </a:pPr>
            <a:endParaRPr lang="en-GB" sz="1200">
              <a:ea typeface="Calibri" panose="020F0502020204030204"/>
              <a:cs typeface="Calibri" panose="020F0502020204030204"/>
            </a:endParaRPr>
          </a:p>
          <a:p>
            <a:pPr marL="285750" indent="-285750">
              <a:buFont typeface="Arial"/>
              <a:buChar char="•"/>
            </a:pPr>
            <a:endParaRPr lang="en-GB" sz="1200">
              <a:ea typeface="Calibri" panose="020F0502020204030204"/>
              <a:cs typeface="Calibri" panose="020F0502020204030204"/>
            </a:endParaRPr>
          </a:p>
          <a:p>
            <a:pPr marL="285750" indent="-285750">
              <a:buFont typeface="Arial"/>
              <a:buChar char="•"/>
            </a:pPr>
            <a:endParaRPr lang="en-GB" sz="1200">
              <a:ea typeface="Calibri" panose="020F0502020204030204"/>
              <a:cs typeface="Calibri" panose="020F0502020204030204"/>
            </a:endParaRPr>
          </a:p>
          <a:p>
            <a:endParaRPr lang="en-GB" sz="1200">
              <a:ea typeface="Calibri" panose="020F0502020204030204"/>
              <a:cs typeface="Calibri" panose="020F0502020204030204"/>
            </a:endParaRPr>
          </a:p>
          <a:p>
            <a:pPr marL="285750" indent="-285750">
              <a:buFont typeface="Arial"/>
              <a:buChar char="•"/>
            </a:pPr>
            <a:endParaRPr lang="en-GB" sz="1200">
              <a:ea typeface="Calibri" panose="020F0502020204030204"/>
              <a:cs typeface="Calibri" panose="020F0502020204030204"/>
            </a:endParaRPr>
          </a:p>
        </p:txBody>
      </p:sp>
      <p:sp>
        <p:nvSpPr>
          <p:cNvPr id="11" name="TextBox 10">
            <a:extLst>
              <a:ext uri="{FF2B5EF4-FFF2-40B4-BE49-F238E27FC236}">
                <a16:creationId xmlns:a16="http://schemas.microsoft.com/office/drawing/2014/main" id="{980547E2-C713-6356-045C-3386F332BEBB}"/>
              </a:ext>
            </a:extLst>
          </p:cNvPr>
          <p:cNvSpPr txBox="1"/>
          <p:nvPr/>
        </p:nvSpPr>
        <p:spPr>
          <a:xfrm>
            <a:off x="9381683" y="4119734"/>
            <a:ext cx="2321643" cy="1107996"/>
          </a:xfrm>
          <a:prstGeom prst="rect">
            <a:avLst/>
          </a:prstGeom>
          <a:solidFill>
            <a:srgbClr val="97B0DD">
              <a:alpha val="45098"/>
            </a:srgbClr>
          </a:solidFill>
          <a:ln w="28575">
            <a:solidFill>
              <a:srgbClr val="7030A0"/>
            </a:solidFill>
          </a:ln>
        </p:spPr>
        <p:txBody>
          <a:bodyPr wrap="square" lIns="91440" tIns="45720" rIns="91440" bIns="45720" rtlCol="0" anchor="t">
            <a:spAutoFit/>
          </a:bodyPr>
          <a:lstStyle/>
          <a:p>
            <a:r>
              <a:rPr lang="en-GB" b="1" u="sng"/>
              <a:t>Music- Singing</a:t>
            </a:r>
          </a:p>
          <a:p>
            <a:pPr marL="171450" indent="-171450">
              <a:buFont typeface="Arial"/>
              <a:buChar char="•"/>
            </a:pPr>
            <a:r>
              <a:rPr lang="en-GB" sz="1200"/>
              <a:t>Record a performance</a:t>
            </a:r>
            <a:endParaRPr lang="en-GB" sz="1500"/>
          </a:p>
          <a:p>
            <a:pPr marL="171450" indent="-171450">
              <a:buFont typeface="Arial"/>
              <a:buChar char="•"/>
            </a:pPr>
            <a:r>
              <a:rPr lang="en-GB" sz="1200">
                <a:ea typeface="Calibri" panose="020F0502020204030204"/>
                <a:cs typeface="Calibri"/>
              </a:rPr>
              <a:t>Improve tone, controlling breathing and  pitch.</a:t>
            </a:r>
          </a:p>
        </p:txBody>
      </p:sp>
      <p:sp>
        <p:nvSpPr>
          <p:cNvPr id="12" name="TextBox 11">
            <a:extLst>
              <a:ext uri="{FF2B5EF4-FFF2-40B4-BE49-F238E27FC236}">
                <a16:creationId xmlns:a16="http://schemas.microsoft.com/office/drawing/2014/main" id="{13BC9B01-B5AE-EBFB-EEE3-34E4280D501E}"/>
              </a:ext>
            </a:extLst>
          </p:cNvPr>
          <p:cNvSpPr txBox="1"/>
          <p:nvPr/>
        </p:nvSpPr>
        <p:spPr>
          <a:xfrm>
            <a:off x="9381684" y="5337261"/>
            <a:ext cx="2321643" cy="1107996"/>
          </a:xfrm>
          <a:prstGeom prst="rect">
            <a:avLst/>
          </a:prstGeom>
          <a:solidFill>
            <a:srgbClr val="97B0DD">
              <a:alpha val="45098"/>
            </a:srgbClr>
          </a:solidFill>
          <a:ln w="28575">
            <a:solidFill>
              <a:srgbClr val="7030A0"/>
            </a:solidFill>
          </a:ln>
        </p:spPr>
        <p:txBody>
          <a:bodyPr wrap="square" lIns="91440" tIns="45720" rIns="91440" bIns="45720" rtlCol="0" anchor="t">
            <a:spAutoFit/>
          </a:bodyPr>
          <a:lstStyle/>
          <a:p>
            <a:r>
              <a:rPr lang="en-GB" b="1" u="sng"/>
              <a:t>Art/DT- </a:t>
            </a:r>
            <a:r>
              <a:rPr lang="en-GB" sz="1400" b="1" u="sng">
                <a:cs typeface="Times New Roman"/>
              </a:rPr>
              <a:t>Art – Portraits </a:t>
            </a:r>
            <a:endParaRPr lang="en-GB" sz="1400" b="1">
              <a:cs typeface="Times New Roman"/>
            </a:endParaRPr>
          </a:p>
          <a:p>
            <a:endParaRPr lang="en-GB" sz="1200" b="1">
              <a:latin typeface="Times New Roman"/>
              <a:cs typeface="Times New Roman"/>
            </a:endParaRPr>
          </a:p>
          <a:p>
            <a:r>
              <a:rPr lang="en-GB" sz="1200">
                <a:cs typeface="Times New Roman"/>
              </a:rPr>
              <a:t>Create job-related props, role-play scenarios, and participate in songs like “Old McDonald Had a Farm.”</a:t>
            </a:r>
          </a:p>
        </p:txBody>
      </p:sp>
      <p:sp>
        <p:nvSpPr>
          <p:cNvPr id="13" name="TextBox 12">
            <a:extLst>
              <a:ext uri="{FF2B5EF4-FFF2-40B4-BE49-F238E27FC236}">
                <a16:creationId xmlns:a16="http://schemas.microsoft.com/office/drawing/2014/main" id="{DFFDB3AF-A02F-0A1B-8AD5-973F20F6C319}"/>
              </a:ext>
            </a:extLst>
          </p:cNvPr>
          <p:cNvSpPr txBox="1"/>
          <p:nvPr/>
        </p:nvSpPr>
        <p:spPr>
          <a:xfrm>
            <a:off x="2895475" y="275037"/>
            <a:ext cx="3302921" cy="1431161"/>
          </a:xfrm>
          <a:prstGeom prst="rect">
            <a:avLst/>
          </a:prstGeom>
          <a:solidFill>
            <a:srgbClr val="97B0DD">
              <a:alpha val="45098"/>
            </a:srgbClr>
          </a:solidFill>
          <a:ln w="28575">
            <a:solidFill>
              <a:srgbClr val="7030A0"/>
            </a:solidFill>
          </a:ln>
        </p:spPr>
        <p:txBody>
          <a:bodyPr wrap="square" lIns="91440" tIns="45720" rIns="91440" bIns="45720" rtlCol="0" anchor="t">
            <a:spAutoFit/>
          </a:bodyPr>
          <a:lstStyle/>
          <a:p>
            <a:r>
              <a:rPr lang="en-GB" sz="1600" b="1" u="sng"/>
              <a:t>Personal, Social &amp; Emotional Development </a:t>
            </a:r>
          </a:p>
          <a:p>
            <a:pPr algn="l" rtl="0" fontAlgn="base"/>
            <a:r>
              <a:rPr lang="en-GB" sz="1100">
                <a:solidFill>
                  <a:srgbClr val="000000"/>
                </a:solidFill>
                <a:latin typeface="Calibri" panose="020F0502020204030204" pitchFamily="34" charset="0"/>
              </a:rPr>
              <a:t>This half-term we will focus on building confidence, self-awareness, and teamwork through role-play and discussions. Practice working together in role-play scenarios, such as being chefs in a pretend kitchen or builders on a construction site. </a:t>
            </a:r>
          </a:p>
        </p:txBody>
      </p:sp>
      <p:sp>
        <p:nvSpPr>
          <p:cNvPr id="14" name="TextBox 13">
            <a:extLst>
              <a:ext uri="{FF2B5EF4-FFF2-40B4-BE49-F238E27FC236}">
                <a16:creationId xmlns:a16="http://schemas.microsoft.com/office/drawing/2014/main" id="{53882AA9-5C45-2508-5D16-6DD288FC570A}"/>
              </a:ext>
            </a:extLst>
          </p:cNvPr>
          <p:cNvSpPr txBox="1"/>
          <p:nvPr/>
        </p:nvSpPr>
        <p:spPr>
          <a:xfrm>
            <a:off x="6273799" y="257024"/>
            <a:ext cx="3065753" cy="1446550"/>
          </a:xfrm>
          <a:prstGeom prst="rect">
            <a:avLst/>
          </a:prstGeom>
          <a:solidFill>
            <a:srgbClr val="97B0DD">
              <a:alpha val="45098"/>
            </a:srgbClr>
          </a:solidFill>
          <a:ln w="28575">
            <a:solidFill>
              <a:srgbClr val="7030A0"/>
            </a:solidFill>
          </a:ln>
        </p:spPr>
        <p:txBody>
          <a:bodyPr wrap="square" lIns="91440" tIns="45720" rIns="91440" bIns="45720" rtlCol="0" anchor="t">
            <a:spAutoFit/>
          </a:bodyPr>
          <a:lstStyle/>
          <a:p>
            <a:r>
              <a:rPr lang="en-GB" sz="1600" b="1" u="sng"/>
              <a:t>Understanding the World </a:t>
            </a:r>
            <a:endParaRPr lang="en-GB" sz="1600" b="1" u="sng">
              <a:ea typeface="Calibri"/>
              <a:cs typeface="Calibri"/>
            </a:endParaRPr>
          </a:p>
          <a:p>
            <a:r>
              <a:rPr lang="en-GB" sz="1200">
                <a:ea typeface="Calibri"/>
                <a:cs typeface="Calibri"/>
              </a:rPr>
              <a:t>Use all their senses in hands-on exploration of natural materials.   </a:t>
            </a:r>
          </a:p>
          <a:p>
            <a:endParaRPr lang="en-GB" sz="1200">
              <a:ea typeface="Calibri"/>
              <a:cs typeface="Calibri"/>
            </a:endParaRPr>
          </a:p>
          <a:p>
            <a:r>
              <a:rPr lang="en-GB" sz="1200">
                <a:ea typeface="Calibri"/>
                <a:cs typeface="Calibri"/>
              </a:rPr>
              <a:t>Begin to make sense of their own life story and history. </a:t>
            </a:r>
          </a:p>
          <a:p>
            <a:endParaRPr lang="en-GB" sz="1200">
              <a:ea typeface="Calibri"/>
              <a:cs typeface="Calibri"/>
            </a:endParaRPr>
          </a:p>
        </p:txBody>
      </p:sp>
      <p:sp>
        <p:nvSpPr>
          <p:cNvPr id="15" name="TextBox 14">
            <a:extLst>
              <a:ext uri="{FF2B5EF4-FFF2-40B4-BE49-F238E27FC236}">
                <a16:creationId xmlns:a16="http://schemas.microsoft.com/office/drawing/2014/main" id="{1501AA24-CA40-1395-F43D-DD13C400530F}"/>
              </a:ext>
            </a:extLst>
          </p:cNvPr>
          <p:cNvSpPr txBox="1"/>
          <p:nvPr/>
        </p:nvSpPr>
        <p:spPr>
          <a:xfrm>
            <a:off x="3070784" y="2803180"/>
            <a:ext cx="5336795" cy="830997"/>
          </a:xfrm>
          <a:prstGeom prst="rect">
            <a:avLst/>
          </a:prstGeom>
          <a:noFill/>
        </p:spPr>
        <p:txBody>
          <a:bodyPr wrap="square" lIns="91440" tIns="45720" rIns="91440" bIns="45720" rtlCol="0" anchor="t">
            <a:spAutoFit/>
          </a:bodyPr>
          <a:lstStyle/>
          <a:p>
            <a:pPr algn="ctr"/>
            <a:r>
              <a:rPr lang="en-GB" sz="2400" b="1"/>
              <a:t>Spring 1</a:t>
            </a:r>
          </a:p>
          <a:p>
            <a:pPr algn="ctr"/>
            <a:r>
              <a:rPr lang="en-GB" sz="2400" b="1"/>
              <a:t>Learning In Nursery</a:t>
            </a:r>
          </a:p>
        </p:txBody>
      </p:sp>
      <p:pic>
        <p:nvPicPr>
          <p:cNvPr id="2" name="Picture 1">
            <a:extLst>
              <a:ext uri="{FF2B5EF4-FFF2-40B4-BE49-F238E27FC236}">
                <a16:creationId xmlns:a16="http://schemas.microsoft.com/office/drawing/2014/main" id="{0CC86419-8264-28AF-1E0A-16AE76214818}"/>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794531" y="1809805"/>
            <a:ext cx="1456686" cy="1820329"/>
          </a:xfrm>
          <a:prstGeom prst="rect">
            <a:avLst/>
          </a:prstGeom>
          <a:noFill/>
          <a:ln w="57150">
            <a:solidFill>
              <a:schemeClr val="accent1"/>
            </a:solidFill>
          </a:ln>
        </p:spPr>
      </p:pic>
      <p:pic>
        <p:nvPicPr>
          <p:cNvPr id="17" name="Picture 16" descr="Hospital">
            <a:extLst>
              <a:ext uri="{FF2B5EF4-FFF2-40B4-BE49-F238E27FC236}">
                <a16:creationId xmlns:a16="http://schemas.microsoft.com/office/drawing/2014/main" id="{AFDAEAB3-6F3A-2A3A-02E4-08038902D4AE}"/>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49776" y="1816813"/>
            <a:ext cx="1431161" cy="1431161"/>
          </a:xfrm>
          <a:prstGeom prst="rect">
            <a:avLst/>
          </a:prstGeom>
          <a:noFill/>
          <a:ln w="57150">
            <a:solidFill>
              <a:schemeClr val="accent1"/>
            </a:solidFill>
          </a:ln>
        </p:spPr>
      </p:pic>
      <p:pic>
        <p:nvPicPr>
          <p:cNvPr id="25" name="Picture 24" descr="Books To Celebrate The Lunar New Year - City Kids Magazine">
            <a:extLst>
              <a:ext uri="{FF2B5EF4-FFF2-40B4-BE49-F238E27FC236}">
                <a16:creationId xmlns:a16="http://schemas.microsoft.com/office/drawing/2014/main" id="{31666F9C-42C5-351B-24FA-B6041C7A865D}"/>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989987" y="5133489"/>
            <a:ext cx="1242226" cy="1258255"/>
          </a:xfrm>
          <a:prstGeom prst="rect">
            <a:avLst/>
          </a:prstGeom>
          <a:noFill/>
          <a:ln w="57150">
            <a:solidFill>
              <a:schemeClr val="accent1"/>
            </a:solidFill>
          </a:ln>
        </p:spPr>
      </p:pic>
      <p:pic>
        <p:nvPicPr>
          <p:cNvPr id="3" name="Picture 2" descr="Police Officers, In Our Community | BookLife Publishing">
            <a:extLst>
              <a:ext uri="{FF2B5EF4-FFF2-40B4-BE49-F238E27FC236}">
                <a16:creationId xmlns:a16="http://schemas.microsoft.com/office/drawing/2014/main" id="{3650BAC2-7D8C-D5F1-1AB9-DA6341937297}"/>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767023" y="3767758"/>
            <a:ext cx="1491869" cy="1193495"/>
          </a:xfrm>
          <a:prstGeom prst="rect">
            <a:avLst/>
          </a:prstGeom>
          <a:noFill/>
          <a:ln w="57150">
            <a:solidFill>
              <a:schemeClr val="accent1"/>
            </a:solidFill>
          </a:ln>
        </p:spPr>
      </p:pic>
      <p:pic>
        <p:nvPicPr>
          <p:cNvPr id="18" name="Picture 17" descr="Busy Day: Astronaut: An interactive, lift-the-flap play book for toddlers">
            <a:extLst>
              <a:ext uri="{FF2B5EF4-FFF2-40B4-BE49-F238E27FC236}">
                <a16:creationId xmlns:a16="http://schemas.microsoft.com/office/drawing/2014/main" id="{6FB1D416-E73E-6B9B-BCB5-620363A5BFF2}"/>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2924719" y="3516194"/>
            <a:ext cx="1162050" cy="1450340"/>
          </a:xfrm>
          <a:prstGeom prst="rect">
            <a:avLst/>
          </a:prstGeom>
          <a:noFill/>
          <a:ln w="38100">
            <a:solidFill>
              <a:schemeClr val="accent1"/>
            </a:solidFill>
          </a:ln>
        </p:spPr>
      </p:pic>
      <p:pic>
        <p:nvPicPr>
          <p:cNvPr id="23" name="Picture 22" descr="Next!">
            <a:extLst>
              <a:ext uri="{FF2B5EF4-FFF2-40B4-BE49-F238E27FC236}">
                <a16:creationId xmlns:a16="http://schemas.microsoft.com/office/drawing/2014/main" id="{6F51EA70-E1F4-1595-EAB6-36D335979E4A}"/>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685088" y="3593104"/>
            <a:ext cx="945626" cy="1394979"/>
          </a:xfrm>
          <a:prstGeom prst="rect">
            <a:avLst/>
          </a:prstGeom>
          <a:noFill/>
          <a:ln w="38100">
            <a:solidFill>
              <a:schemeClr val="accent1"/>
            </a:solidFill>
          </a:ln>
        </p:spPr>
      </p:pic>
      <p:pic>
        <p:nvPicPr>
          <p:cNvPr id="26" name="Picture 25">
            <a:extLst>
              <a:ext uri="{FF2B5EF4-FFF2-40B4-BE49-F238E27FC236}">
                <a16:creationId xmlns:a16="http://schemas.microsoft.com/office/drawing/2014/main" id="{D84EB3D5-81C2-4144-FA31-90F2E749B5F0}"/>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859002" y="1798824"/>
            <a:ext cx="816610" cy="786130"/>
          </a:xfrm>
          <a:prstGeom prst="rect">
            <a:avLst/>
          </a:prstGeom>
          <a:noFill/>
          <a:ln w="38100">
            <a:solidFill>
              <a:schemeClr val="accent1"/>
            </a:solidFill>
          </a:ln>
        </p:spPr>
      </p:pic>
    </p:spTree>
    <p:extLst>
      <p:ext uri="{BB962C8B-B14F-4D97-AF65-F5344CB8AC3E}">
        <p14:creationId xmlns:p14="http://schemas.microsoft.com/office/powerpoint/2010/main" val="38211793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9c1226f-8280-4718-a867-733cddbf65c6">
      <Terms xmlns="http://schemas.microsoft.com/office/infopath/2007/PartnerControls"/>
    </lcf76f155ced4ddcb4097134ff3c332f>
    <TaxCatchAll xmlns="156e7a42-0e09-4696-8e9d-388addba30cd" xsi:nil="true"/>
    <SharedWithUsers xmlns="156e7a42-0e09-4696-8e9d-388addba30cd">
      <UserInfo>
        <DisplayName>Nicola Cummins</DisplayName>
        <AccountId>16</AccountId>
        <AccountType/>
      </UserInfo>
      <UserInfo>
        <DisplayName>Aimee J. Wall</DisplayName>
        <AccountId>34</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608114B179C27449B0757125DA7D1AA" ma:contentTypeVersion="18" ma:contentTypeDescription="Create a new document." ma:contentTypeScope="" ma:versionID="f4c0447596407b588a61cfa8ceef613c">
  <xsd:schema xmlns:xsd="http://www.w3.org/2001/XMLSchema" xmlns:xs="http://www.w3.org/2001/XMLSchema" xmlns:p="http://schemas.microsoft.com/office/2006/metadata/properties" xmlns:ns2="99c1226f-8280-4718-a867-733cddbf65c6" xmlns:ns3="156e7a42-0e09-4696-8e9d-388addba30cd" targetNamespace="http://schemas.microsoft.com/office/2006/metadata/properties" ma:root="true" ma:fieldsID="3fdd29301dfb8e2043bde5720e52f6e3" ns2:_="" ns3:_="">
    <xsd:import namespace="99c1226f-8280-4718-a867-733cddbf65c6"/>
    <xsd:import namespace="156e7a42-0e09-4696-8e9d-388addba30c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c1226f-8280-4718-a867-733cddbf65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b28e544-5f6c-4cb5-861b-18150fae68e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56e7a42-0e09-4696-8e9d-388addba30c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a45b2fd-1d42-48f6-a5a3-6bc9351b7a53}" ma:internalName="TaxCatchAll" ma:showField="CatchAllData" ma:web="156e7a42-0e09-4696-8e9d-388addba30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04C4967-6C05-4592-8188-1C2388CF1729}">
  <ds:schemaRefs>
    <ds:schemaRef ds:uri="156e7a42-0e09-4696-8e9d-388addba30cd"/>
    <ds:schemaRef ds:uri="99c1226f-8280-4718-a867-733cddbf65c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BC01F2B-0018-4B2B-BC8C-E7FEDBBC63D7}">
  <ds:schemaRefs>
    <ds:schemaRef ds:uri="156e7a42-0e09-4696-8e9d-388addba30cd"/>
    <ds:schemaRef ds:uri="99c1226f-8280-4718-a867-733cddbf65c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FD89DF3-DA79-4D6A-8416-FC382833A7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Slides>
  <Notes>0</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Chloe S. Glynn</dc:creator>
  <cp:revision>1</cp:revision>
  <dcterms:created xsi:type="dcterms:W3CDTF">2024-05-16T07:51:30Z</dcterms:created>
  <dcterms:modified xsi:type="dcterms:W3CDTF">2026-01-07T15:48:09Z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0x0101005608114B179C27449B0757125DA7D1AA</vt:lpwstr>
  </property>
</Properties>
</file>