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6"/>
  </p:notesMasterIdLst>
  <p:sldIdLst>
    <p:sldId id="256" r:id="rId5"/>
    <p:sldId id="257" r:id="rId6"/>
    <p:sldId id="258" r:id="rId7"/>
    <p:sldId id="266" r:id="rId8"/>
    <p:sldId id="270" r:id="rId9"/>
    <p:sldId id="279" r:id="rId10"/>
    <p:sldId id="281" r:id="rId11"/>
    <p:sldId id="282" r:id="rId12"/>
    <p:sldId id="288" r:id="rId13"/>
    <p:sldId id="267" r:id="rId14"/>
    <p:sldId id="275" r:id="rId15"/>
    <p:sldId id="280" r:id="rId16"/>
    <p:sldId id="283" r:id="rId17"/>
    <p:sldId id="278" r:id="rId18"/>
    <p:sldId id="286" r:id="rId19"/>
    <p:sldId id="259" r:id="rId20"/>
    <p:sldId id="265" r:id="rId21"/>
    <p:sldId id="287" r:id="rId22"/>
    <p:sldId id="260" r:id="rId23"/>
    <p:sldId id="261" r:id="rId24"/>
    <p:sldId id="284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ebecca Mott" userId="928e0702-413d-4204-956e-85296becc47f" providerId="ADAL" clId="{D8C24FDE-E42F-1545-B58F-D2E273255C82}"/>
    <pc:docChg chg="custSel modSld">
      <pc:chgData name="Rebecca Mott" userId="928e0702-413d-4204-956e-85296becc47f" providerId="ADAL" clId="{D8C24FDE-E42F-1545-B58F-D2E273255C82}" dt="2024-09-12T14:20:12.185" v="136" actId="20577"/>
      <pc:docMkLst>
        <pc:docMk/>
      </pc:docMkLst>
      <pc:sldChg chg="addSp delSp modSp">
        <pc:chgData name="Rebecca Mott" userId="928e0702-413d-4204-956e-85296becc47f" providerId="ADAL" clId="{D8C24FDE-E42F-1545-B58F-D2E273255C82}" dt="2024-09-12T14:20:12.185" v="136" actId="20577"/>
        <pc:sldMkLst>
          <pc:docMk/>
          <pc:sldMk cId="1227122886" sldId="257"/>
        </pc:sldMkLst>
      </pc:sldChg>
    </pc:docChg>
  </pc:docChgLst>
  <pc:docChgLst>
    <pc:chgData name="Wendy Corcoran" userId="S::wcorcoran01@greenhill.theharmonytrust.org::e9100119-7017-4ad2-9cc3-f565ca40d2de" providerId="AD" clId="Web-{27CF1557-99E1-BE59-4D02-6EA9159293CB}"/>
    <pc:docChg chg="modSld">
      <pc:chgData name="Wendy Corcoran" userId="S::wcorcoran01@greenhill.theharmonytrust.org::e9100119-7017-4ad2-9cc3-f565ca40d2de" providerId="AD" clId="Web-{27CF1557-99E1-BE59-4D02-6EA9159293CB}" dt="2024-09-12T22:42:58.567" v="3" actId="20577"/>
      <pc:docMkLst>
        <pc:docMk/>
      </pc:docMkLst>
      <pc:sldChg chg="modSp">
        <pc:chgData name="Wendy Corcoran" userId="S::wcorcoran01@greenhill.theharmonytrust.org::e9100119-7017-4ad2-9cc3-f565ca40d2de" providerId="AD" clId="Web-{27CF1557-99E1-BE59-4D02-6EA9159293CB}" dt="2024-09-12T22:42:58.567" v="3" actId="20577"/>
        <pc:sldMkLst>
          <pc:docMk/>
          <pc:sldMk cId="2821151626" sldId="275"/>
        </pc:sldMkLst>
      </pc:sldChg>
    </pc:docChg>
  </pc:docChgLst>
  <pc:docChgLst>
    <pc:chgData name="Martin Rose" userId="4b58d5f0-4d78-4fe0-ac27-d38c4c932390" providerId="ADAL" clId="{82AC4610-BEFC-409A-8286-9B07750599E7}"/>
    <pc:docChg chg="modSld">
      <pc:chgData name="Martin Rose" userId="4b58d5f0-4d78-4fe0-ac27-d38c4c932390" providerId="ADAL" clId="{82AC4610-BEFC-409A-8286-9B07750599E7}" dt="2025-09-04T15:35:01.306" v="11" actId="1076"/>
      <pc:docMkLst>
        <pc:docMk/>
      </pc:docMkLst>
      <pc:sldChg chg="modSp mod">
        <pc:chgData name="Martin Rose" userId="4b58d5f0-4d78-4fe0-ac27-d38c4c932390" providerId="ADAL" clId="{82AC4610-BEFC-409A-8286-9B07750599E7}" dt="2025-09-04T15:35:01.306" v="11" actId="1076"/>
        <pc:sldMkLst>
          <pc:docMk/>
          <pc:sldMk cId="1227122886" sldId="257"/>
        </pc:sldMkLst>
        <pc:picChg chg="mod modCrop">
          <ac:chgData name="Martin Rose" userId="4b58d5f0-4d78-4fe0-ac27-d38c4c932390" providerId="ADAL" clId="{82AC4610-BEFC-409A-8286-9B07750599E7}" dt="2025-09-04T15:35:01.306" v="11" actId="1076"/>
          <ac:picMkLst>
            <pc:docMk/>
            <pc:sldMk cId="1227122886" sldId="257"/>
            <ac:picMk id="6" creationId="{E8CFC59D-7BD9-CDC8-FF9E-5E7D7D97ECD9}"/>
          </ac:picMkLst>
        </pc:picChg>
        <pc:picChg chg="mod modCrop">
          <ac:chgData name="Martin Rose" userId="4b58d5f0-4d78-4fe0-ac27-d38c4c932390" providerId="ADAL" clId="{82AC4610-BEFC-409A-8286-9B07750599E7}" dt="2025-09-04T15:34:36.747" v="5" actId="1076"/>
          <ac:picMkLst>
            <pc:docMk/>
            <pc:sldMk cId="1227122886" sldId="257"/>
            <ac:picMk id="7" creationId="{D980959D-425A-19E5-EB82-8E3B1BA107FA}"/>
          </ac:picMkLst>
        </pc:picChg>
      </pc:sldChg>
    </pc:docChg>
  </pc:docChgLst>
  <pc:docChgLst>
    <pc:chgData name="Rebecca Mott" userId="928e0702-413d-4204-956e-85296becc47f" providerId="ADAL" clId="{80451098-B3B8-5440-A228-122C7D02B70F}"/>
    <pc:docChg chg="custSel modSld">
      <pc:chgData name="Rebecca Mott" userId="928e0702-413d-4204-956e-85296becc47f" providerId="ADAL" clId="{80451098-B3B8-5440-A228-122C7D02B70F}" dt="2025-09-02T12:36:17.027" v="164" actId="20577"/>
      <pc:docMkLst>
        <pc:docMk/>
      </pc:docMkLst>
      <pc:sldChg chg="delSp modSp">
        <pc:chgData name="Rebecca Mott" userId="928e0702-413d-4204-956e-85296becc47f" providerId="ADAL" clId="{80451098-B3B8-5440-A228-122C7D02B70F}" dt="2025-09-02T12:34:59.250" v="33" actId="1076"/>
        <pc:sldMkLst>
          <pc:docMk/>
          <pc:sldMk cId="1227122886" sldId="257"/>
        </pc:sldMkLst>
        <pc:spChg chg="mod">
          <ac:chgData name="Rebecca Mott" userId="928e0702-413d-4204-956e-85296becc47f" providerId="ADAL" clId="{80451098-B3B8-5440-A228-122C7D02B70F}" dt="2025-09-02T12:33:50.941" v="14" actId="20577"/>
          <ac:spMkLst>
            <pc:docMk/>
            <pc:sldMk cId="1227122886" sldId="257"/>
            <ac:spMk id="10" creationId="{CAD85EEE-88C2-AAB3-1020-550EDFD33AB3}"/>
          </ac:spMkLst>
        </pc:spChg>
        <pc:spChg chg="mod">
          <ac:chgData name="Rebecca Mott" userId="928e0702-413d-4204-956e-85296becc47f" providerId="ADAL" clId="{80451098-B3B8-5440-A228-122C7D02B70F}" dt="2025-09-02T12:34:00.921" v="19" actId="1076"/>
          <ac:spMkLst>
            <pc:docMk/>
            <pc:sldMk cId="1227122886" sldId="257"/>
            <ac:spMk id="13" creationId="{814F86CE-74B1-0600-1851-07BE7064401A}"/>
          </ac:spMkLst>
        </pc:spChg>
        <pc:spChg chg="mod">
          <ac:chgData name="Rebecca Mott" userId="928e0702-413d-4204-956e-85296becc47f" providerId="ADAL" clId="{80451098-B3B8-5440-A228-122C7D02B70F}" dt="2025-09-02T12:34:16.752" v="23" actId="1076"/>
          <ac:spMkLst>
            <pc:docMk/>
            <pc:sldMk cId="1227122886" sldId="257"/>
            <ac:spMk id="15" creationId="{0B1AC0D1-DAB7-91B7-8BB6-100EA56BA32B}"/>
          </ac:spMkLst>
        </pc:spChg>
        <pc:spChg chg="mod">
          <ac:chgData name="Rebecca Mott" userId="928e0702-413d-4204-956e-85296becc47f" providerId="ADAL" clId="{80451098-B3B8-5440-A228-122C7D02B70F}" dt="2025-09-02T12:34:32.752" v="27" actId="1076"/>
          <ac:spMkLst>
            <pc:docMk/>
            <pc:sldMk cId="1227122886" sldId="257"/>
            <ac:spMk id="17" creationId="{FF7AFAAA-3F89-4175-48DC-E0EC70979FFA}"/>
          </ac:spMkLst>
        </pc:spChg>
        <pc:spChg chg="mod">
          <ac:chgData name="Rebecca Mott" userId="928e0702-413d-4204-956e-85296becc47f" providerId="ADAL" clId="{80451098-B3B8-5440-A228-122C7D02B70F}" dt="2025-09-02T12:34:49.400" v="31" actId="14100"/>
          <ac:spMkLst>
            <pc:docMk/>
            <pc:sldMk cId="1227122886" sldId="257"/>
            <ac:spMk id="19" creationId="{8E3D5BEC-1E8F-6678-609B-0DEA5004A841}"/>
          </ac:spMkLst>
        </pc:spChg>
        <pc:spChg chg="mod">
          <ac:chgData name="Rebecca Mott" userId="928e0702-413d-4204-956e-85296becc47f" providerId="ADAL" clId="{80451098-B3B8-5440-A228-122C7D02B70F}" dt="2025-09-02T12:34:59.250" v="33" actId="1076"/>
          <ac:spMkLst>
            <pc:docMk/>
            <pc:sldMk cId="1227122886" sldId="257"/>
            <ac:spMk id="23" creationId="{FECF14E5-5078-4ACB-E9E7-2CB60661B198}"/>
          </ac:spMkLst>
        </pc:spChg>
        <pc:picChg chg="mod">
          <ac:chgData name="Rebecca Mott" userId="928e0702-413d-4204-956e-85296becc47f" providerId="ADAL" clId="{80451098-B3B8-5440-A228-122C7D02B70F}" dt="2025-09-02T12:34:14.286" v="22" actId="1076"/>
          <ac:picMkLst>
            <pc:docMk/>
            <pc:sldMk cId="1227122886" sldId="257"/>
            <ac:picMk id="5" creationId="{8E33BDA1-BA0F-560D-48EF-C09D6D2AA72D}"/>
          </ac:picMkLst>
        </pc:picChg>
        <pc:picChg chg="mod">
          <ac:chgData name="Rebecca Mott" userId="928e0702-413d-4204-956e-85296becc47f" providerId="ADAL" clId="{80451098-B3B8-5440-A228-122C7D02B70F}" dt="2025-09-02T12:34:08.704" v="20" actId="1076"/>
          <ac:picMkLst>
            <pc:docMk/>
            <pc:sldMk cId="1227122886" sldId="257"/>
            <ac:picMk id="9" creationId="{BA244C56-5F92-E94B-B6B6-B9459E04032A}"/>
          </ac:picMkLst>
        </pc:picChg>
        <pc:picChg chg="mod">
          <ac:chgData name="Rebecca Mott" userId="928e0702-413d-4204-956e-85296becc47f" providerId="ADAL" clId="{80451098-B3B8-5440-A228-122C7D02B70F}" dt="2025-09-02T12:34:21.087" v="24" actId="1076"/>
          <ac:picMkLst>
            <pc:docMk/>
            <pc:sldMk cId="1227122886" sldId="257"/>
            <ac:picMk id="25" creationId="{E63BAE15-0B1F-F740-E4EE-6F37217814AE}"/>
          </ac:picMkLst>
        </pc:picChg>
        <pc:picChg chg="mod">
          <ac:chgData name="Rebecca Mott" userId="928e0702-413d-4204-956e-85296becc47f" providerId="ADAL" clId="{80451098-B3B8-5440-A228-122C7D02B70F}" dt="2025-09-02T12:34:44.084" v="29" actId="1076"/>
          <ac:picMkLst>
            <pc:docMk/>
            <pc:sldMk cId="1227122886" sldId="257"/>
            <ac:picMk id="27" creationId="{569EFFBB-F0D9-74C0-4490-84E404E1CB84}"/>
          </ac:picMkLst>
        </pc:picChg>
      </pc:sldChg>
      <pc:sldChg chg="modSp">
        <pc:chgData name="Rebecca Mott" userId="928e0702-413d-4204-956e-85296becc47f" providerId="ADAL" clId="{80451098-B3B8-5440-A228-122C7D02B70F}" dt="2025-09-02T12:36:17.027" v="164" actId="20577"/>
        <pc:sldMkLst>
          <pc:docMk/>
          <pc:sldMk cId="3302741749" sldId="267"/>
        </pc:sldMkLst>
        <pc:spChg chg="mod">
          <ac:chgData name="Rebecca Mott" userId="928e0702-413d-4204-956e-85296becc47f" providerId="ADAL" clId="{80451098-B3B8-5440-A228-122C7D02B70F}" dt="2025-09-02T12:36:17.027" v="164" actId="20577"/>
          <ac:spMkLst>
            <pc:docMk/>
            <pc:sldMk cId="3302741749" sldId="267"/>
            <ac:spMk id="13" creationId="{4A1EFD34-0DF4-B5EB-D998-D4CC31C907CA}"/>
          </ac:spMkLst>
        </pc:spChg>
      </pc:sldChg>
    </pc:docChg>
  </pc:docChgLst>
  <pc:docChgLst>
    <pc:chgData name="Martin Rose" userId="S::mrose01@greenhill.theharmonytrust.org::4b58d5f0-4d78-4fe0-ac27-d38c4c932390" providerId="AD" clId="Web-{424FEAF6-CD1E-1790-CC48-C88A8503CDCF}"/>
    <pc:docChg chg="modSld">
      <pc:chgData name="Martin Rose" userId="S::mrose01@greenhill.theharmonytrust.org::4b58d5f0-4d78-4fe0-ac27-d38c4c932390" providerId="AD" clId="Web-{424FEAF6-CD1E-1790-CC48-C88A8503CDCF}" dt="2025-09-04T15:33:43.945" v="1"/>
      <pc:docMkLst>
        <pc:docMk/>
      </pc:docMkLst>
      <pc:sldChg chg="addSp modSp">
        <pc:chgData name="Martin Rose" userId="S::mrose01@greenhill.theharmonytrust.org::4b58d5f0-4d78-4fe0-ac27-d38c4c932390" providerId="AD" clId="Web-{424FEAF6-CD1E-1790-CC48-C88A8503CDCF}" dt="2025-09-04T15:33:43.945" v="1"/>
        <pc:sldMkLst>
          <pc:docMk/>
          <pc:sldMk cId="1227122886" sldId="257"/>
        </pc:sldMkLst>
        <pc:picChg chg="add mod">
          <ac:chgData name="Martin Rose" userId="S::mrose01@greenhill.theharmonytrust.org::4b58d5f0-4d78-4fe0-ac27-d38c4c932390" providerId="AD" clId="Web-{424FEAF6-CD1E-1790-CC48-C88A8503CDCF}" dt="2025-09-04T15:33:43.086" v="0"/>
          <ac:picMkLst>
            <pc:docMk/>
            <pc:sldMk cId="1227122886" sldId="257"/>
            <ac:picMk id="6" creationId="{E8CFC59D-7BD9-CDC8-FF9E-5E7D7D97ECD9}"/>
          </ac:picMkLst>
        </pc:picChg>
        <pc:picChg chg="add mod">
          <ac:chgData name="Martin Rose" userId="S::mrose01@greenhill.theharmonytrust.org::4b58d5f0-4d78-4fe0-ac27-d38c4c932390" providerId="AD" clId="Web-{424FEAF6-CD1E-1790-CC48-C88A8503CDCF}" dt="2025-09-04T15:33:43.945" v="1"/>
          <ac:picMkLst>
            <pc:docMk/>
            <pc:sldMk cId="1227122886" sldId="257"/>
            <ac:picMk id="7" creationId="{D980959D-425A-19E5-EB82-8E3B1BA107FA}"/>
          </ac:picMkLst>
        </pc:picChg>
      </pc:sldChg>
    </pc:docChg>
  </pc:docChgLst>
  <pc:docChgLst>
    <pc:chgData name="Rebecca Mott" userId="928e0702-413d-4204-956e-85296becc47f" providerId="ADAL" clId="{ADE4F247-3618-534F-B0DF-2BD09EA2801F}"/>
    <pc:docChg chg="modSld">
      <pc:chgData name="Rebecca Mott" userId="928e0702-413d-4204-956e-85296becc47f" providerId="ADAL" clId="{ADE4F247-3618-534F-B0DF-2BD09EA2801F}" dt="2025-09-11T14:09:22.537" v="67" actId="20577"/>
      <pc:docMkLst>
        <pc:docMk/>
      </pc:docMkLst>
      <pc:sldChg chg="modSp">
        <pc:chgData name="Rebecca Mott" userId="928e0702-413d-4204-956e-85296becc47f" providerId="ADAL" clId="{ADE4F247-3618-534F-B0DF-2BD09EA2801F}" dt="2025-09-11T14:08:56.122" v="25" actId="20577"/>
        <pc:sldMkLst>
          <pc:docMk/>
          <pc:sldMk cId="293739363" sldId="282"/>
        </pc:sldMkLst>
        <pc:spChg chg="mod">
          <ac:chgData name="Rebecca Mott" userId="928e0702-413d-4204-956e-85296becc47f" providerId="ADAL" clId="{ADE4F247-3618-534F-B0DF-2BD09EA2801F}" dt="2025-09-11T14:08:56.122" v="25" actId="20577"/>
          <ac:spMkLst>
            <pc:docMk/>
            <pc:sldMk cId="293739363" sldId="282"/>
            <ac:spMk id="3" creationId="{2C7C85E1-8BB0-B798-2907-BD361F56D242}"/>
          </ac:spMkLst>
        </pc:spChg>
      </pc:sldChg>
      <pc:sldChg chg="modSp">
        <pc:chgData name="Rebecca Mott" userId="928e0702-413d-4204-956e-85296becc47f" providerId="ADAL" clId="{ADE4F247-3618-534F-B0DF-2BD09EA2801F}" dt="2025-09-11T14:09:22.537" v="67" actId="20577"/>
        <pc:sldMkLst>
          <pc:docMk/>
          <pc:sldMk cId="1412479552" sldId="288"/>
        </pc:sldMkLst>
        <pc:spChg chg="mod">
          <ac:chgData name="Rebecca Mott" userId="928e0702-413d-4204-956e-85296becc47f" providerId="ADAL" clId="{ADE4F247-3618-534F-B0DF-2BD09EA2801F}" dt="2025-09-11T14:09:22.537" v="67" actId="20577"/>
          <ac:spMkLst>
            <pc:docMk/>
            <pc:sldMk cId="1412479552" sldId="288"/>
            <ac:spMk id="3" creationId="{2C7C85E1-8BB0-B798-2907-BD361F56D242}"/>
          </ac:spMkLst>
        </pc:spChg>
      </pc:sldChg>
    </pc:docChg>
  </pc:docChgLst>
</pc:chgInfo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svg"/><Relationship Id="rId1" Type="http://schemas.openxmlformats.org/officeDocument/2006/relationships/image" Target="../media/image9.png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2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svg"/><Relationship Id="rId1" Type="http://schemas.openxmlformats.org/officeDocument/2006/relationships/image" Target="../media/image9.png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2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C833889-9AAD-44B9-8264-F16F9FFE170A}" type="doc">
      <dgm:prSet loTypeId="urn:microsoft.com/office/officeart/2005/8/layout/hList1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8C222266-B608-4FC5-B371-ADED27A7A114}">
      <dgm:prSet phldrT="[Text]" custT="1"/>
      <dgm:spPr/>
      <dgm:t>
        <a:bodyPr/>
        <a:lstStyle/>
        <a:p>
          <a:r>
            <a:rPr lang="en-US" sz="3200">
              <a:latin typeface="SassoonPrimaryType"/>
            </a:rPr>
            <a:t>Writing</a:t>
          </a:r>
        </a:p>
      </dgm:t>
    </dgm:pt>
    <dgm:pt modelId="{7E0E8B99-D150-4BB3-A4CB-97AD3120DE28}" type="parTrans" cxnId="{77A59B35-BF29-4096-80DE-A20C42256325}">
      <dgm:prSet/>
      <dgm:spPr/>
      <dgm:t>
        <a:bodyPr/>
        <a:lstStyle/>
        <a:p>
          <a:endParaRPr lang="en-US"/>
        </a:p>
      </dgm:t>
    </dgm:pt>
    <dgm:pt modelId="{35CE28B2-4457-454E-90DF-EAEE6148CDCD}" type="sibTrans" cxnId="{77A59B35-BF29-4096-80DE-A20C42256325}">
      <dgm:prSet/>
      <dgm:spPr/>
      <dgm:t>
        <a:bodyPr/>
        <a:lstStyle/>
        <a:p>
          <a:endParaRPr lang="en-US"/>
        </a:p>
      </dgm:t>
    </dgm:pt>
    <dgm:pt modelId="{AC632747-B610-4547-8348-8AEE2179A496}">
      <dgm:prSet phldrT="[Text]"/>
      <dgm:spPr/>
      <dgm:t>
        <a:bodyPr/>
        <a:lstStyle/>
        <a:p>
          <a:r>
            <a:rPr lang="en-US">
              <a:latin typeface="SassoonPrimaryType"/>
            </a:rPr>
            <a:t>Paragraphs</a:t>
          </a:r>
        </a:p>
      </dgm:t>
    </dgm:pt>
    <dgm:pt modelId="{FDDE9C7E-AF7C-4078-BC9E-4C259E8C109A}" type="parTrans" cxnId="{C3AECDB8-BE8D-4D4A-8153-8FEACC1B36FB}">
      <dgm:prSet/>
      <dgm:spPr/>
      <dgm:t>
        <a:bodyPr/>
        <a:lstStyle/>
        <a:p>
          <a:endParaRPr lang="en-US"/>
        </a:p>
      </dgm:t>
    </dgm:pt>
    <dgm:pt modelId="{4831D968-C264-4512-B989-6D2645AE3440}" type="sibTrans" cxnId="{C3AECDB8-BE8D-4D4A-8153-8FEACC1B36FB}">
      <dgm:prSet/>
      <dgm:spPr/>
      <dgm:t>
        <a:bodyPr/>
        <a:lstStyle/>
        <a:p>
          <a:endParaRPr lang="en-US"/>
        </a:p>
      </dgm:t>
    </dgm:pt>
    <dgm:pt modelId="{04BB58FC-7317-488B-BA80-92D8F969949F}">
      <dgm:prSet phldrT="[Text]" custT="1"/>
      <dgm:spPr/>
      <dgm:t>
        <a:bodyPr/>
        <a:lstStyle/>
        <a:p>
          <a:r>
            <a:rPr lang="en-US" sz="3200" err="1">
              <a:latin typeface="SassoonPrimaryType" pitchFamily="2" charset="0"/>
            </a:rPr>
            <a:t>Maths</a:t>
          </a:r>
          <a:endParaRPr lang="en-US" sz="3200">
            <a:latin typeface="SassoonPrimaryType" pitchFamily="2" charset="0"/>
          </a:endParaRPr>
        </a:p>
      </dgm:t>
    </dgm:pt>
    <dgm:pt modelId="{491A26B3-CEFE-4007-82E9-17CD9DFF7F4A}" type="parTrans" cxnId="{95ACB954-5BBD-4A4D-A751-D698C23470D4}">
      <dgm:prSet/>
      <dgm:spPr/>
      <dgm:t>
        <a:bodyPr/>
        <a:lstStyle/>
        <a:p>
          <a:endParaRPr lang="en-US"/>
        </a:p>
      </dgm:t>
    </dgm:pt>
    <dgm:pt modelId="{E5AF66CE-32CB-4EAD-BEBA-7B8DCA8D5B49}" type="sibTrans" cxnId="{95ACB954-5BBD-4A4D-A751-D698C23470D4}">
      <dgm:prSet/>
      <dgm:spPr/>
      <dgm:t>
        <a:bodyPr/>
        <a:lstStyle/>
        <a:p>
          <a:endParaRPr lang="en-US"/>
        </a:p>
      </dgm:t>
    </dgm:pt>
    <dgm:pt modelId="{CF0B0699-0309-48E1-83D5-1237F6B03B4C}">
      <dgm:prSet phldrT="[Text]"/>
      <dgm:spPr/>
      <dgm:t>
        <a:bodyPr/>
        <a:lstStyle/>
        <a:p>
          <a:r>
            <a:rPr lang="en-US" b="1">
              <a:latin typeface="SassoonPrimaryType" pitchFamily="2" charset="0"/>
            </a:rPr>
            <a:t>2s,5s,10s,3s,4s and 8s times tables – quick recall</a:t>
          </a:r>
        </a:p>
      </dgm:t>
    </dgm:pt>
    <dgm:pt modelId="{E0CF40F8-C4AE-452E-B603-78A0929FA9D5}" type="parTrans" cxnId="{79C24670-B6AC-44F1-ACC6-0D7323391CA5}">
      <dgm:prSet/>
      <dgm:spPr/>
      <dgm:t>
        <a:bodyPr/>
        <a:lstStyle/>
        <a:p>
          <a:endParaRPr lang="en-US"/>
        </a:p>
      </dgm:t>
    </dgm:pt>
    <dgm:pt modelId="{D0C5FC7E-27A1-4F4C-A242-68B71F9A09A5}" type="sibTrans" cxnId="{79C24670-B6AC-44F1-ACC6-0D7323391CA5}">
      <dgm:prSet/>
      <dgm:spPr/>
      <dgm:t>
        <a:bodyPr/>
        <a:lstStyle/>
        <a:p>
          <a:endParaRPr lang="en-US"/>
        </a:p>
      </dgm:t>
    </dgm:pt>
    <dgm:pt modelId="{76416866-54CF-4095-B772-37674DF7BCE7}">
      <dgm:prSet phldrT="[Text]"/>
      <dgm:spPr/>
      <dgm:t>
        <a:bodyPr/>
        <a:lstStyle/>
        <a:p>
          <a:r>
            <a:rPr lang="en-US">
              <a:latin typeface="SassoonPrimaryType"/>
            </a:rPr>
            <a:t>Column addition and subtraction</a:t>
          </a:r>
        </a:p>
      </dgm:t>
    </dgm:pt>
    <dgm:pt modelId="{244DE019-5EB4-47F0-86C4-00CAD77866A5}" type="parTrans" cxnId="{032C217B-D2E0-4AA4-BDF3-05505EF72B66}">
      <dgm:prSet/>
      <dgm:spPr/>
      <dgm:t>
        <a:bodyPr/>
        <a:lstStyle/>
        <a:p>
          <a:endParaRPr lang="en-US"/>
        </a:p>
      </dgm:t>
    </dgm:pt>
    <dgm:pt modelId="{22E6F068-AE40-4409-846D-D0957CCD213B}" type="sibTrans" cxnId="{032C217B-D2E0-4AA4-BDF3-05505EF72B66}">
      <dgm:prSet/>
      <dgm:spPr/>
      <dgm:t>
        <a:bodyPr/>
        <a:lstStyle/>
        <a:p>
          <a:endParaRPr lang="en-US"/>
        </a:p>
      </dgm:t>
    </dgm:pt>
    <dgm:pt modelId="{2EAAE40C-884D-4C05-9766-ED24180279B8}">
      <dgm:prSet phldrT="[Text]"/>
      <dgm:spPr/>
      <dgm:t>
        <a:bodyPr/>
        <a:lstStyle/>
        <a:p>
          <a:r>
            <a:rPr lang="en-US">
              <a:latin typeface="SassoonPrimaryType"/>
            </a:rPr>
            <a:t>Reading</a:t>
          </a:r>
        </a:p>
      </dgm:t>
    </dgm:pt>
    <dgm:pt modelId="{E21CA895-C7AF-4712-928A-76D6CE716F9C}" type="parTrans" cxnId="{C3ACD86B-9977-46EA-AF3A-B628A347E440}">
      <dgm:prSet/>
      <dgm:spPr/>
      <dgm:t>
        <a:bodyPr/>
        <a:lstStyle/>
        <a:p>
          <a:endParaRPr lang="en-US"/>
        </a:p>
      </dgm:t>
    </dgm:pt>
    <dgm:pt modelId="{FE6CB2D5-94E6-4096-9353-BF5CB52DF6BC}" type="sibTrans" cxnId="{C3ACD86B-9977-46EA-AF3A-B628A347E440}">
      <dgm:prSet/>
      <dgm:spPr/>
      <dgm:t>
        <a:bodyPr/>
        <a:lstStyle/>
        <a:p>
          <a:endParaRPr lang="en-US"/>
        </a:p>
      </dgm:t>
    </dgm:pt>
    <dgm:pt modelId="{E02004E9-6225-439E-BAD6-A7134E0B3B1B}">
      <dgm:prSet phldrT="[Text]"/>
      <dgm:spPr/>
      <dgm:t>
        <a:bodyPr/>
        <a:lstStyle/>
        <a:p>
          <a:r>
            <a:rPr lang="en-US"/>
            <a:t>Making predictions</a:t>
          </a:r>
        </a:p>
      </dgm:t>
    </dgm:pt>
    <dgm:pt modelId="{474C47C5-3CF9-4801-9A0E-271CF010CB93}" type="parTrans" cxnId="{1B9782C3-645B-49F2-9E84-79674694FFCE}">
      <dgm:prSet/>
      <dgm:spPr/>
      <dgm:t>
        <a:bodyPr/>
        <a:lstStyle/>
        <a:p>
          <a:endParaRPr lang="en-US"/>
        </a:p>
      </dgm:t>
    </dgm:pt>
    <dgm:pt modelId="{0E797E1B-2EB3-4F33-9B1D-8522F258C0CA}" type="sibTrans" cxnId="{1B9782C3-645B-49F2-9E84-79674694FFCE}">
      <dgm:prSet/>
      <dgm:spPr/>
      <dgm:t>
        <a:bodyPr/>
        <a:lstStyle/>
        <a:p>
          <a:endParaRPr lang="en-US"/>
        </a:p>
      </dgm:t>
    </dgm:pt>
    <dgm:pt modelId="{DCC333AE-2F4B-454F-8D98-A37C3D4268BA}">
      <dgm:prSet phldrT="[Text]"/>
      <dgm:spPr/>
      <dgm:t>
        <a:bodyPr/>
        <a:lstStyle/>
        <a:p>
          <a:r>
            <a:rPr lang="en-US">
              <a:latin typeface="SassoonPrimaryType"/>
            </a:rPr>
            <a:t>Place value with 3 digit numbers</a:t>
          </a:r>
        </a:p>
      </dgm:t>
    </dgm:pt>
    <dgm:pt modelId="{956E66BD-730B-4C68-9618-CE49F83AE7C4}" type="parTrans" cxnId="{B39FCA04-7DC9-40F8-A618-47DC9A32B450}">
      <dgm:prSet/>
      <dgm:spPr/>
      <dgm:t>
        <a:bodyPr/>
        <a:lstStyle/>
        <a:p>
          <a:endParaRPr lang="en-US"/>
        </a:p>
      </dgm:t>
    </dgm:pt>
    <dgm:pt modelId="{1DB644A0-E0DF-448A-A18B-564597A05F26}" type="sibTrans" cxnId="{B39FCA04-7DC9-40F8-A618-47DC9A32B450}">
      <dgm:prSet/>
      <dgm:spPr/>
      <dgm:t>
        <a:bodyPr/>
        <a:lstStyle/>
        <a:p>
          <a:endParaRPr lang="en-US"/>
        </a:p>
      </dgm:t>
    </dgm:pt>
    <dgm:pt modelId="{CD9DE16F-F7CD-4A43-B9BF-A3420E63F022}">
      <dgm:prSet phldrT="[Text]"/>
      <dgm:spPr/>
      <dgm:t>
        <a:bodyPr/>
        <a:lstStyle/>
        <a:p>
          <a:r>
            <a:rPr lang="en-US">
              <a:latin typeface="SassoonPrimaryType" pitchFamily="2" charset="0"/>
            </a:rPr>
            <a:t>Speech marks</a:t>
          </a:r>
        </a:p>
      </dgm:t>
    </dgm:pt>
    <dgm:pt modelId="{B66F60E5-9620-45B2-9EBE-A8771BB844B4}" type="parTrans" cxnId="{4202FA2F-D01D-4C7C-B850-078C56D1970D}">
      <dgm:prSet/>
      <dgm:spPr/>
      <dgm:t>
        <a:bodyPr/>
        <a:lstStyle/>
        <a:p>
          <a:endParaRPr lang="en-US"/>
        </a:p>
      </dgm:t>
    </dgm:pt>
    <dgm:pt modelId="{693C69BA-9F1F-4F97-8690-11831CAED096}" type="sibTrans" cxnId="{4202FA2F-D01D-4C7C-B850-078C56D1970D}">
      <dgm:prSet/>
      <dgm:spPr/>
      <dgm:t>
        <a:bodyPr/>
        <a:lstStyle/>
        <a:p>
          <a:endParaRPr lang="en-US"/>
        </a:p>
      </dgm:t>
    </dgm:pt>
    <dgm:pt modelId="{3D11D848-1ABD-44C3-9F99-B821AEFA3AEA}">
      <dgm:prSet phldrT="[Text]" phldr="0"/>
      <dgm:spPr/>
      <dgm:t>
        <a:bodyPr/>
        <a:lstStyle/>
        <a:p>
          <a:pPr rtl="0"/>
          <a:r>
            <a:rPr lang="en-US" err="1">
              <a:latin typeface="SassoonPrimaryType"/>
            </a:rPr>
            <a:t>Recognise</a:t>
          </a:r>
          <a:r>
            <a:rPr lang="en-US">
              <a:latin typeface="SassoonPrimaryType"/>
            </a:rPr>
            <a:t> 3D shapes</a:t>
          </a:r>
        </a:p>
      </dgm:t>
    </dgm:pt>
    <dgm:pt modelId="{9D50EF00-CC66-40E4-B4E4-69C9FB97F4FB}" type="parTrans" cxnId="{8C50CB2A-9FFC-4305-A887-DD2DF47C3EA6}">
      <dgm:prSet/>
      <dgm:spPr/>
      <dgm:t>
        <a:bodyPr/>
        <a:lstStyle/>
        <a:p>
          <a:endParaRPr lang="en-US"/>
        </a:p>
      </dgm:t>
    </dgm:pt>
    <dgm:pt modelId="{3206CBDA-832A-43A4-9E51-79007FE29DE9}" type="sibTrans" cxnId="{8C50CB2A-9FFC-4305-A887-DD2DF47C3EA6}">
      <dgm:prSet/>
      <dgm:spPr/>
      <dgm:t>
        <a:bodyPr/>
        <a:lstStyle/>
        <a:p>
          <a:endParaRPr lang="en-US"/>
        </a:p>
      </dgm:t>
    </dgm:pt>
    <dgm:pt modelId="{DEC41E49-164B-4BC5-9368-60F6B4472753}">
      <dgm:prSet phldrT="[Text]" phldr="0"/>
      <dgm:spPr/>
      <dgm:t>
        <a:bodyPr/>
        <a:lstStyle/>
        <a:p>
          <a:pPr rtl="0"/>
          <a:r>
            <a:rPr lang="en-US">
              <a:latin typeface="SassoonPrimaryType"/>
            </a:rPr>
            <a:t>Interpret data</a:t>
          </a:r>
        </a:p>
      </dgm:t>
    </dgm:pt>
    <dgm:pt modelId="{37EBEA2A-801B-4BE1-BC73-C24041F04C47}" type="parTrans" cxnId="{C10DAFA9-1834-46D4-9FE1-01A63AD27FFA}">
      <dgm:prSet/>
      <dgm:spPr/>
      <dgm:t>
        <a:bodyPr/>
        <a:lstStyle/>
        <a:p>
          <a:endParaRPr lang="en-US"/>
        </a:p>
      </dgm:t>
    </dgm:pt>
    <dgm:pt modelId="{80D82A16-7838-4C6F-8E1D-A1F2619A125E}" type="sibTrans" cxnId="{C10DAFA9-1834-46D4-9FE1-01A63AD27FFA}">
      <dgm:prSet/>
      <dgm:spPr/>
      <dgm:t>
        <a:bodyPr/>
        <a:lstStyle/>
        <a:p>
          <a:endParaRPr lang="en-US"/>
        </a:p>
      </dgm:t>
    </dgm:pt>
    <dgm:pt modelId="{62B3AB70-29B6-4C73-8DF4-FF6C001194A2}">
      <dgm:prSet phldrT="[Text]"/>
      <dgm:spPr/>
      <dgm:t>
        <a:bodyPr/>
        <a:lstStyle/>
        <a:p>
          <a:r>
            <a:rPr lang="en-US">
              <a:latin typeface="SassoonPrimaryType"/>
            </a:rPr>
            <a:t>Metaphors</a:t>
          </a:r>
        </a:p>
      </dgm:t>
    </dgm:pt>
    <dgm:pt modelId="{8EC4CDED-7CFA-476D-AC5D-FC29B6EF50F8}" type="parTrans" cxnId="{CF5A1074-654F-472A-97A1-B6BCAC0E4C11}">
      <dgm:prSet/>
      <dgm:spPr/>
      <dgm:t>
        <a:bodyPr/>
        <a:lstStyle/>
        <a:p>
          <a:endParaRPr lang="en-US"/>
        </a:p>
      </dgm:t>
    </dgm:pt>
    <dgm:pt modelId="{85EC9D07-556B-4665-AE21-2DE6093EF773}" type="sibTrans" cxnId="{CF5A1074-654F-472A-97A1-B6BCAC0E4C11}">
      <dgm:prSet/>
      <dgm:spPr/>
      <dgm:t>
        <a:bodyPr/>
        <a:lstStyle/>
        <a:p>
          <a:endParaRPr lang="en-US"/>
        </a:p>
      </dgm:t>
    </dgm:pt>
    <dgm:pt modelId="{BC337E0B-4656-4CE7-A086-F2855304D2BC}">
      <dgm:prSet phldrT="[Text]"/>
      <dgm:spPr/>
      <dgm:t>
        <a:bodyPr/>
        <a:lstStyle/>
        <a:p>
          <a:r>
            <a:rPr lang="en-US">
              <a:latin typeface="SassoonPrimaryType" pitchFamily="2" charset="0"/>
            </a:rPr>
            <a:t>Similes</a:t>
          </a:r>
          <a:endParaRPr lang="en-US"/>
        </a:p>
      </dgm:t>
    </dgm:pt>
    <dgm:pt modelId="{32E89F62-1CE7-4600-8B8B-9E0AD129DE73}" type="parTrans" cxnId="{5048033F-364E-459F-9C37-694A6C84B77C}">
      <dgm:prSet/>
      <dgm:spPr/>
      <dgm:t>
        <a:bodyPr/>
        <a:lstStyle/>
        <a:p>
          <a:endParaRPr lang="en-US"/>
        </a:p>
      </dgm:t>
    </dgm:pt>
    <dgm:pt modelId="{F4F3589C-C3EB-4CDE-90A1-3402F536BE6A}" type="sibTrans" cxnId="{5048033F-364E-459F-9C37-694A6C84B77C}">
      <dgm:prSet/>
      <dgm:spPr/>
      <dgm:t>
        <a:bodyPr/>
        <a:lstStyle/>
        <a:p>
          <a:endParaRPr lang="en-US"/>
        </a:p>
      </dgm:t>
    </dgm:pt>
    <dgm:pt modelId="{8750675E-4020-42B9-8C46-BCB7351B9600}">
      <dgm:prSet phldrT="[Text]"/>
      <dgm:spPr/>
      <dgm:t>
        <a:bodyPr/>
        <a:lstStyle/>
        <a:p>
          <a:r>
            <a:rPr lang="en-US">
              <a:latin typeface="SassoonPrimaryType" pitchFamily="2" charset="0"/>
            </a:rPr>
            <a:t>Multiplying using grid method</a:t>
          </a:r>
        </a:p>
      </dgm:t>
    </dgm:pt>
    <dgm:pt modelId="{2B59BBC6-42D5-4B83-94DD-92509E393E57}" type="parTrans" cxnId="{8E6789E5-484C-42F1-824B-24B6ABDC4D7C}">
      <dgm:prSet/>
      <dgm:spPr/>
      <dgm:t>
        <a:bodyPr/>
        <a:lstStyle/>
        <a:p>
          <a:endParaRPr lang="en-US"/>
        </a:p>
      </dgm:t>
    </dgm:pt>
    <dgm:pt modelId="{4F3A8A23-8D7E-4128-927A-8C88F85EBD0F}" type="sibTrans" cxnId="{8E6789E5-484C-42F1-824B-24B6ABDC4D7C}">
      <dgm:prSet/>
      <dgm:spPr/>
      <dgm:t>
        <a:bodyPr/>
        <a:lstStyle/>
        <a:p>
          <a:endParaRPr lang="en-US"/>
        </a:p>
      </dgm:t>
    </dgm:pt>
    <dgm:pt modelId="{ECF1ABBF-CEDB-4934-B1E3-3174DC521F56}">
      <dgm:prSet phldrT="[Text]"/>
      <dgm:spPr/>
      <dgm:t>
        <a:bodyPr/>
        <a:lstStyle/>
        <a:p>
          <a:r>
            <a:rPr lang="en-US">
              <a:latin typeface="SassoonPrimaryType" pitchFamily="2" charset="0"/>
            </a:rPr>
            <a:t>24 Hour Clock</a:t>
          </a:r>
        </a:p>
      </dgm:t>
    </dgm:pt>
    <dgm:pt modelId="{810D1C70-9264-40BE-A9ED-5AA0FE05FA84}" type="parTrans" cxnId="{294E869B-20DF-48B7-BA2A-25D08C7A6491}">
      <dgm:prSet/>
      <dgm:spPr/>
      <dgm:t>
        <a:bodyPr/>
        <a:lstStyle/>
        <a:p>
          <a:endParaRPr lang="en-GB"/>
        </a:p>
      </dgm:t>
    </dgm:pt>
    <dgm:pt modelId="{FC5BCBC3-E305-4AAF-963D-AC86C2FF6D65}" type="sibTrans" cxnId="{294E869B-20DF-48B7-BA2A-25D08C7A6491}">
      <dgm:prSet/>
      <dgm:spPr/>
      <dgm:t>
        <a:bodyPr/>
        <a:lstStyle/>
        <a:p>
          <a:endParaRPr lang="en-GB"/>
        </a:p>
      </dgm:t>
    </dgm:pt>
    <dgm:pt modelId="{5F857CF1-5D95-4C46-B5FF-209E7B004C7F}">
      <dgm:prSet phldrT="[Text]"/>
      <dgm:spPr/>
      <dgm:t>
        <a:bodyPr/>
        <a:lstStyle/>
        <a:p>
          <a:r>
            <a:rPr lang="en-US"/>
            <a:t>Create setting descriptions, character descriptions and narratives</a:t>
          </a:r>
        </a:p>
      </dgm:t>
    </dgm:pt>
    <dgm:pt modelId="{046FEDFE-575B-4639-9385-7BE5C18E4A61}" type="parTrans" cxnId="{9D5DF070-3C7A-4404-AF30-BA3FBFB2516B}">
      <dgm:prSet/>
      <dgm:spPr/>
      <dgm:t>
        <a:bodyPr/>
        <a:lstStyle/>
        <a:p>
          <a:endParaRPr lang="en-GB"/>
        </a:p>
      </dgm:t>
    </dgm:pt>
    <dgm:pt modelId="{7D36C786-594F-4AF0-9AB4-4D8C694EB59B}" type="sibTrans" cxnId="{9D5DF070-3C7A-4404-AF30-BA3FBFB2516B}">
      <dgm:prSet/>
      <dgm:spPr/>
      <dgm:t>
        <a:bodyPr/>
        <a:lstStyle/>
        <a:p>
          <a:endParaRPr lang="en-GB"/>
        </a:p>
      </dgm:t>
    </dgm:pt>
    <dgm:pt modelId="{B7F3DFF1-572C-42E1-8FC7-FCDCB8DA70E9}">
      <dgm:prSet phldrT="[Text]"/>
      <dgm:spPr/>
      <dgm:t>
        <a:bodyPr/>
        <a:lstStyle/>
        <a:p>
          <a:r>
            <a:rPr lang="en-US"/>
            <a:t>Edit their learning</a:t>
          </a:r>
        </a:p>
      </dgm:t>
    </dgm:pt>
    <dgm:pt modelId="{4CD68A4F-9CDC-4AC8-A0D3-88EF1CC9C247}" type="parTrans" cxnId="{EDD3A677-F245-4F08-A3B1-2E6431780F02}">
      <dgm:prSet/>
      <dgm:spPr/>
      <dgm:t>
        <a:bodyPr/>
        <a:lstStyle/>
        <a:p>
          <a:endParaRPr lang="en-GB"/>
        </a:p>
      </dgm:t>
    </dgm:pt>
    <dgm:pt modelId="{DC4A2353-C681-456E-8737-6D042AA15A0E}" type="sibTrans" cxnId="{EDD3A677-F245-4F08-A3B1-2E6431780F02}">
      <dgm:prSet/>
      <dgm:spPr/>
      <dgm:t>
        <a:bodyPr/>
        <a:lstStyle/>
        <a:p>
          <a:endParaRPr lang="en-GB"/>
        </a:p>
      </dgm:t>
    </dgm:pt>
    <dgm:pt modelId="{FC49C5F7-3303-4237-8800-7719E08FC55E}">
      <dgm:prSet phldrT="[Text]"/>
      <dgm:spPr/>
      <dgm:t>
        <a:bodyPr/>
        <a:lstStyle/>
        <a:p>
          <a:r>
            <a:rPr lang="en-US"/>
            <a:t>Spellings</a:t>
          </a:r>
        </a:p>
      </dgm:t>
    </dgm:pt>
    <dgm:pt modelId="{E2A884A9-6576-4B08-98D3-AD97A651FF58}" type="parTrans" cxnId="{92CC30F0-4C67-4F98-A520-3E3A11737E5E}">
      <dgm:prSet/>
      <dgm:spPr/>
      <dgm:t>
        <a:bodyPr/>
        <a:lstStyle/>
        <a:p>
          <a:endParaRPr lang="en-GB"/>
        </a:p>
      </dgm:t>
    </dgm:pt>
    <dgm:pt modelId="{6475F72B-0F3F-4083-9DFF-4AA50863EADD}" type="sibTrans" cxnId="{92CC30F0-4C67-4F98-A520-3E3A11737E5E}">
      <dgm:prSet/>
      <dgm:spPr/>
      <dgm:t>
        <a:bodyPr/>
        <a:lstStyle/>
        <a:p>
          <a:endParaRPr lang="en-GB"/>
        </a:p>
      </dgm:t>
    </dgm:pt>
    <dgm:pt modelId="{4BF67230-E682-429A-A503-776B2EB841A7}">
      <dgm:prSet phldrT="[Text]"/>
      <dgm:spPr/>
      <dgm:t>
        <a:bodyPr/>
        <a:lstStyle/>
        <a:p>
          <a:r>
            <a:rPr lang="en-US"/>
            <a:t>Handwriting- Letter join	</a:t>
          </a:r>
        </a:p>
      </dgm:t>
    </dgm:pt>
    <dgm:pt modelId="{1DE643AB-6347-4A29-AA77-2C30A26E6813}" type="parTrans" cxnId="{4549C708-A30C-42F1-97C8-084CDFC7E7E4}">
      <dgm:prSet/>
      <dgm:spPr/>
      <dgm:t>
        <a:bodyPr/>
        <a:lstStyle/>
        <a:p>
          <a:endParaRPr lang="en-GB"/>
        </a:p>
      </dgm:t>
    </dgm:pt>
    <dgm:pt modelId="{75DBCD08-47E5-42EF-BA35-22FB2481DA4C}" type="sibTrans" cxnId="{4549C708-A30C-42F1-97C8-084CDFC7E7E4}">
      <dgm:prSet/>
      <dgm:spPr/>
      <dgm:t>
        <a:bodyPr/>
        <a:lstStyle/>
        <a:p>
          <a:endParaRPr lang="en-GB"/>
        </a:p>
      </dgm:t>
    </dgm:pt>
    <dgm:pt modelId="{209A6408-D589-4CF3-9712-15DC22533AFD}">
      <dgm:prSet phldrT="[Text]"/>
      <dgm:spPr/>
      <dgm:t>
        <a:bodyPr/>
        <a:lstStyle/>
        <a:p>
          <a:r>
            <a:rPr lang="en-US" err="1"/>
            <a:t>Summarising</a:t>
          </a:r>
          <a:r>
            <a:rPr lang="en-US"/>
            <a:t> the story</a:t>
          </a:r>
        </a:p>
      </dgm:t>
    </dgm:pt>
    <dgm:pt modelId="{5CD8A10E-F786-4DB1-9C8B-5013959CD323}" type="parTrans" cxnId="{6D391B41-E8E5-4C85-A3E9-CB9B15DAA6C8}">
      <dgm:prSet/>
      <dgm:spPr/>
      <dgm:t>
        <a:bodyPr/>
        <a:lstStyle/>
        <a:p>
          <a:endParaRPr lang="en-GB"/>
        </a:p>
      </dgm:t>
    </dgm:pt>
    <dgm:pt modelId="{4A2B69BA-18E5-4579-A78E-081C36210174}" type="sibTrans" cxnId="{6D391B41-E8E5-4C85-A3E9-CB9B15DAA6C8}">
      <dgm:prSet/>
      <dgm:spPr/>
      <dgm:t>
        <a:bodyPr/>
        <a:lstStyle/>
        <a:p>
          <a:endParaRPr lang="en-GB"/>
        </a:p>
      </dgm:t>
    </dgm:pt>
    <dgm:pt modelId="{B142CD65-FB5C-4138-BB9E-1285DB02F91F}">
      <dgm:prSet phldrT="[Text]"/>
      <dgm:spPr/>
      <dgm:t>
        <a:bodyPr/>
        <a:lstStyle/>
        <a:p>
          <a:r>
            <a:rPr lang="en-US"/>
            <a:t>Discuss meaning of words</a:t>
          </a:r>
        </a:p>
      </dgm:t>
    </dgm:pt>
    <dgm:pt modelId="{1B79B710-07C1-4771-B329-349816A40E86}" type="parTrans" cxnId="{7E4737DD-CC98-4E48-A823-F2ABE34C09FD}">
      <dgm:prSet/>
      <dgm:spPr/>
      <dgm:t>
        <a:bodyPr/>
        <a:lstStyle/>
        <a:p>
          <a:endParaRPr lang="en-GB"/>
        </a:p>
      </dgm:t>
    </dgm:pt>
    <dgm:pt modelId="{86AAE1ED-1420-4A10-8380-2483DE614739}" type="sibTrans" cxnId="{7E4737DD-CC98-4E48-A823-F2ABE34C09FD}">
      <dgm:prSet/>
      <dgm:spPr/>
      <dgm:t>
        <a:bodyPr/>
        <a:lstStyle/>
        <a:p>
          <a:endParaRPr lang="en-GB"/>
        </a:p>
      </dgm:t>
    </dgm:pt>
    <dgm:pt modelId="{70E934ED-D1E1-45B9-85DA-8108143AE103}">
      <dgm:prSet phldrT="[Text]"/>
      <dgm:spPr/>
      <dgm:t>
        <a:bodyPr/>
        <a:lstStyle/>
        <a:p>
          <a:r>
            <a:rPr lang="en-US"/>
            <a:t>Discuss characters feelings</a:t>
          </a:r>
        </a:p>
      </dgm:t>
    </dgm:pt>
    <dgm:pt modelId="{B5B7A802-B023-4A2D-B44B-4519B04A31E1}" type="parTrans" cxnId="{24A30FC5-9CFD-48B8-9738-AB71BB590EE9}">
      <dgm:prSet/>
      <dgm:spPr/>
      <dgm:t>
        <a:bodyPr/>
        <a:lstStyle/>
        <a:p>
          <a:endParaRPr lang="en-GB"/>
        </a:p>
      </dgm:t>
    </dgm:pt>
    <dgm:pt modelId="{2E4F8858-8DD0-4EC7-AF48-B86BA7C210EB}" type="sibTrans" cxnId="{24A30FC5-9CFD-48B8-9738-AB71BB590EE9}">
      <dgm:prSet/>
      <dgm:spPr/>
      <dgm:t>
        <a:bodyPr/>
        <a:lstStyle/>
        <a:p>
          <a:endParaRPr lang="en-GB"/>
        </a:p>
      </dgm:t>
    </dgm:pt>
    <dgm:pt modelId="{532C549E-0155-4C73-8854-C1D7D08819E8}">
      <dgm:prSet phldr="0"/>
      <dgm:spPr/>
      <dgm:t>
        <a:bodyPr/>
        <a:lstStyle/>
        <a:p>
          <a:pPr rtl="0"/>
          <a:r>
            <a:rPr lang="en-US">
              <a:latin typeface="Calibri Light" panose="020F0302020204030204"/>
            </a:rPr>
            <a:t>Listen to a wide range of stories</a:t>
          </a:r>
        </a:p>
      </dgm:t>
    </dgm:pt>
    <dgm:pt modelId="{3FF5F93C-1D8F-4B87-994A-4EF9BFE769C2}" type="parTrans" cxnId="{B22A2719-993C-4A66-AD50-2D921E5AA455}">
      <dgm:prSet/>
      <dgm:spPr/>
    </dgm:pt>
    <dgm:pt modelId="{C3C34C8F-C90D-430A-8402-21E09303FF6B}" type="sibTrans" cxnId="{B22A2719-993C-4A66-AD50-2D921E5AA455}">
      <dgm:prSet/>
      <dgm:spPr/>
    </dgm:pt>
    <dgm:pt modelId="{85432359-1261-4D27-A0C1-3EBEE5798CB3}">
      <dgm:prSet phldr="0"/>
      <dgm:spPr/>
      <dgm:t>
        <a:bodyPr/>
        <a:lstStyle/>
        <a:p>
          <a:pPr rtl="0"/>
          <a:r>
            <a:rPr lang="en-US">
              <a:latin typeface="Calibri Light" panose="020F0302020204030204"/>
            </a:rPr>
            <a:t>Retell stories</a:t>
          </a:r>
        </a:p>
      </dgm:t>
    </dgm:pt>
    <dgm:pt modelId="{852321E3-2381-4947-8CA3-9C8B2577B568}" type="parTrans" cxnId="{C94143F7-3889-435D-8252-EF947AA25364}">
      <dgm:prSet/>
      <dgm:spPr/>
    </dgm:pt>
    <dgm:pt modelId="{09BDF466-EAF4-4A76-9BD2-0DE7C11CEAC5}" type="sibTrans" cxnId="{C94143F7-3889-435D-8252-EF947AA25364}">
      <dgm:prSet/>
      <dgm:spPr/>
    </dgm:pt>
    <dgm:pt modelId="{5C0ADF67-4E38-4ECE-BC1D-64B0AFE93DE3}">
      <dgm:prSet phldr="0"/>
      <dgm:spPr/>
      <dgm:t>
        <a:bodyPr/>
        <a:lstStyle/>
        <a:p>
          <a:pPr rtl="0"/>
          <a:r>
            <a:rPr lang="en-US">
              <a:latin typeface="Calibri Light" panose="020F0302020204030204"/>
            </a:rPr>
            <a:t>Identify themes </a:t>
          </a:r>
          <a:endParaRPr lang="en-US"/>
        </a:p>
      </dgm:t>
    </dgm:pt>
    <dgm:pt modelId="{BCBFC4C1-EE45-4BFF-A454-483A22D44E2D}" type="parTrans" cxnId="{05962B09-1327-45D7-8AE8-0193CA6B8FDD}">
      <dgm:prSet/>
      <dgm:spPr/>
    </dgm:pt>
    <dgm:pt modelId="{14E92B33-9694-47E8-B4ED-3FE92F2A3011}" type="sibTrans" cxnId="{05962B09-1327-45D7-8AE8-0193CA6B8FDD}">
      <dgm:prSet/>
      <dgm:spPr/>
    </dgm:pt>
    <dgm:pt modelId="{042A54BA-0D6C-4DED-AB70-FC40B138B459}">
      <dgm:prSet phldr="0"/>
      <dgm:spPr/>
      <dgm:t>
        <a:bodyPr/>
        <a:lstStyle/>
        <a:p>
          <a:pPr rtl="0"/>
          <a:r>
            <a:rPr lang="en-US">
              <a:latin typeface="Calibri Light" panose="020F0302020204030204"/>
            </a:rPr>
            <a:t>Perform poetry</a:t>
          </a:r>
        </a:p>
      </dgm:t>
    </dgm:pt>
    <dgm:pt modelId="{C8B116F8-4F14-4A7F-9911-95A0BC60D987}" type="parTrans" cxnId="{3BA8B1F4-E578-4DA0-9D58-947D0D07BB79}">
      <dgm:prSet/>
      <dgm:spPr/>
    </dgm:pt>
    <dgm:pt modelId="{1E3078C3-E9C6-4536-8C8C-AFFB3AB0AE43}" type="sibTrans" cxnId="{3BA8B1F4-E578-4DA0-9D58-947D0D07BB79}">
      <dgm:prSet/>
      <dgm:spPr/>
    </dgm:pt>
    <dgm:pt modelId="{82CD5650-FFAE-4793-A1EE-5A7C270FEB17}">
      <dgm:prSet phldr="0"/>
      <dgm:spPr/>
      <dgm:t>
        <a:bodyPr/>
        <a:lstStyle/>
        <a:p>
          <a:pPr rtl="0"/>
          <a:r>
            <a:rPr lang="en-US">
              <a:latin typeface="Calibri Light" panose="020F0302020204030204"/>
            </a:rPr>
            <a:t>Ask questions to improve understanding</a:t>
          </a:r>
        </a:p>
      </dgm:t>
    </dgm:pt>
    <dgm:pt modelId="{740B35B9-7207-40C5-BEDB-06E31112E97B}" type="parTrans" cxnId="{06963DB1-1DD2-4AEB-B50C-90439536C519}">
      <dgm:prSet/>
      <dgm:spPr/>
    </dgm:pt>
    <dgm:pt modelId="{9715AB49-55D7-4B8F-9548-EB01BF8D4275}" type="sibTrans" cxnId="{06963DB1-1DD2-4AEB-B50C-90439536C519}">
      <dgm:prSet/>
      <dgm:spPr/>
    </dgm:pt>
    <dgm:pt modelId="{6EF65B24-8C97-486A-A1DE-B48C602DD7E8}">
      <dgm:prSet phldr="0"/>
      <dgm:spPr/>
      <dgm:t>
        <a:bodyPr/>
        <a:lstStyle/>
        <a:p>
          <a:pPr rtl="0"/>
          <a:r>
            <a:rPr lang="en-US">
              <a:latin typeface="SassoonPrimaryType"/>
              <a:cs typeface="Calibri Light" panose="020F0302020204030204"/>
            </a:rPr>
            <a:t>Recognise angles</a:t>
          </a:r>
        </a:p>
      </dgm:t>
    </dgm:pt>
    <dgm:pt modelId="{A0109B57-2FA4-4C64-8EF9-763C58B07EF8}" type="parTrans" cxnId="{10FA19B2-7945-4ACB-BB11-08D2B47BC9D6}">
      <dgm:prSet/>
      <dgm:spPr/>
    </dgm:pt>
    <dgm:pt modelId="{B633605F-8475-4406-9422-873747DAED27}" type="sibTrans" cxnId="{10FA19B2-7945-4ACB-BB11-08D2B47BC9D6}">
      <dgm:prSet/>
      <dgm:spPr/>
    </dgm:pt>
    <dgm:pt modelId="{E2593E65-A916-4C51-AC24-36905A0532B7}">
      <dgm:prSet phldr="0"/>
      <dgm:spPr/>
      <dgm:t>
        <a:bodyPr/>
        <a:lstStyle/>
        <a:p>
          <a:pPr rtl="0"/>
          <a:r>
            <a:rPr lang="en-US">
              <a:latin typeface="SassoonPrimaryType"/>
              <a:cs typeface="Calibri Light" panose="020F0302020204030204"/>
            </a:rPr>
            <a:t>Compare and order numbers to 1000</a:t>
          </a:r>
        </a:p>
      </dgm:t>
    </dgm:pt>
    <dgm:pt modelId="{106C0536-648F-4B72-BF39-BD41977BF1E2}" type="parTrans" cxnId="{4A1398FB-8DF5-4CA1-ADB1-4997C8D1560C}">
      <dgm:prSet/>
      <dgm:spPr/>
    </dgm:pt>
    <dgm:pt modelId="{CD0BFC39-BC38-4F0B-B497-2654DF76365B}" type="sibTrans" cxnId="{4A1398FB-8DF5-4CA1-ADB1-4997C8D1560C}">
      <dgm:prSet/>
      <dgm:spPr/>
    </dgm:pt>
    <dgm:pt modelId="{A6788189-FDD3-4145-8F6C-FD6114F0C529}">
      <dgm:prSet phldr="0"/>
      <dgm:spPr/>
      <dgm:t>
        <a:bodyPr/>
        <a:lstStyle/>
        <a:p>
          <a:pPr rtl="0"/>
          <a:r>
            <a:rPr lang="en-US">
              <a:latin typeface="SassoonPrimaryType"/>
              <a:cs typeface="Calibri Light" panose="020F0302020204030204"/>
            </a:rPr>
            <a:t>Solve number problems</a:t>
          </a:r>
        </a:p>
      </dgm:t>
    </dgm:pt>
    <dgm:pt modelId="{01EF4DE5-4F41-48FB-82F6-265C8B600831}" type="parTrans" cxnId="{90A932B5-D94B-4463-8F7E-354EFC95BFB9}">
      <dgm:prSet/>
      <dgm:spPr/>
    </dgm:pt>
    <dgm:pt modelId="{7D6FB694-9A6B-4C35-9A69-07E6F0AD0313}" type="sibTrans" cxnId="{90A932B5-D94B-4463-8F7E-354EFC95BFB9}">
      <dgm:prSet/>
      <dgm:spPr/>
    </dgm:pt>
    <dgm:pt modelId="{9C236810-0908-46D0-BB2E-24D028DE501C}">
      <dgm:prSet phldr="0"/>
      <dgm:spPr/>
      <dgm:t>
        <a:bodyPr/>
        <a:lstStyle/>
        <a:p>
          <a:pPr rtl="0"/>
          <a:r>
            <a:rPr lang="en-US">
              <a:latin typeface="SassoonPrimaryType"/>
              <a:cs typeface="Calibri Light"/>
            </a:rPr>
            <a:t>Recognise fractions</a:t>
          </a:r>
        </a:p>
      </dgm:t>
    </dgm:pt>
    <dgm:pt modelId="{04531BAE-0F55-4346-88FB-3CE9D6DACEF8}" type="parTrans" cxnId="{61A3BEC2-EFEB-4278-AA9B-6143C1B3AB2F}">
      <dgm:prSet/>
      <dgm:spPr/>
    </dgm:pt>
    <dgm:pt modelId="{C2385AAA-3053-42E8-A3E3-82835EFE252A}" type="sibTrans" cxnId="{61A3BEC2-EFEB-4278-AA9B-6143C1B3AB2F}">
      <dgm:prSet/>
      <dgm:spPr/>
    </dgm:pt>
    <dgm:pt modelId="{728D85CC-C7FA-43DB-A181-0031BAEDA8EE}">
      <dgm:prSet phldr="0"/>
      <dgm:spPr/>
      <dgm:t>
        <a:bodyPr/>
        <a:lstStyle/>
        <a:p>
          <a:pPr rtl="0"/>
          <a:r>
            <a:rPr lang="en-US">
              <a:latin typeface="SassoonPrimaryType"/>
              <a:cs typeface="Calibri Light"/>
            </a:rPr>
            <a:t>Compare and order fractions</a:t>
          </a:r>
        </a:p>
      </dgm:t>
    </dgm:pt>
    <dgm:pt modelId="{DE35012E-538D-4C1A-8206-B47A1CF71E61}" type="parTrans" cxnId="{F86FE8E3-189F-49F9-9CBD-48E2AA5CA933}">
      <dgm:prSet/>
      <dgm:spPr/>
    </dgm:pt>
    <dgm:pt modelId="{8216648E-BE48-43BE-A4EA-64FFE9B8B186}" type="sibTrans" cxnId="{F86FE8E3-189F-49F9-9CBD-48E2AA5CA933}">
      <dgm:prSet/>
      <dgm:spPr/>
    </dgm:pt>
    <dgm:pt modelId="{CA1FC135-542D-49C1-A8B4-408200DF67E0}">
      <dgm:prSet phldr="0"/>
      <dgm:spPr/>
      <dgm:t>
        <a:bodyPr/>
        <a:lstStyle/>
        <a:p>
          <a:pPr rtl="0"/>
          <a:r>
            <a:rPr lang="en-US">
              <a:latin typeface="SassoonPrimaryType"/>
            </a:rPr>
            <a:t>Wide range of prefixes and suffixes</a:t>
          </a:r>
        </a:p>
      </dgm:t>
    </dgm:pt>
    <dgm:pt modelId="{CA4403B8-6C7F-48FD-8549-D5CEB0633962}" type="parTrans" cxnId="{7820D3A2-B275-45F9-9BF1-E0EDAC30AB13}">
      <dgm:prSet/>
      <dgm:spPr/>
    </dgm:pt>
    <dgm:pt modelId="{39F5FB20-0EE2-440D-B05C-F2F35D50C426}" type="sibTrans" cxnId="{7820D3A2-B275-45F9-9BF1-E0EDAC30AB13}">
      <dgm:prSet/>
      <dgm:spPr/>
    </dgm:pt>
    <dgm:pt modelId="{86BD1332-C7BE-4163-8DFB-B851B8507DD4}">
      <dgm:prSet phldr="0"/>
      <dgm:spPr/>
      <dgm:t>
        <a:bodyPr/>
        <a:lstStyle/>
        <a:p>
          <a:pPr rtl="0"/>
          <a:r>
            <a:rPr lang="en-US">
              <a:latin typeface="SassoonPrimaryType"/>
            </a:rPr>
            <a:t>Wide range of conjunctions and subordinating conjunctions</a:t>
          </a:r>
        </a:p>
      </dgm:t>
    </dgm:pt>
    <dgm:pt modelId="{E730F53B-7D9D-4FA7-8F48-CD9003DA6D13}" type="parTrans" cxnId="{DF290E79-D47F-42E9-9F85-2B3124861E9E}">
      <dgm:prSet/>
      <dgm:spPr/>
    </dgm:pt>
    <dgm:pt modelId="{7C89F10A-CF3D-48CA-8C97-F574E8134D72}" type="sibTrans" cxnId="{DF290E79-D47F-42E9-9F85-2B3124861E9E}">
      <dgm:prSet/>
      <dgm:spPr/>
    </dgm:pt>
    <dgm:pt modelId="{318BEBCA-464F-4B47-9812-AFD944DE5B44}">
      <dgm:prSet phldr="0"/>
      <dgm:spPr/>
      <dgm:t>
        <a:bodyPr/>
        <a:lstStyle/>
        <a:p>
          <a:pPr rtl="0"/>
          <a:r>
            <a:rPr lang="en-US">
              <a:latin typeface="SassoonPrimaryType"/>
            </a:rPr>
            <a:t>An or a</a:t>
          </a:r>
        </a:p>
      </dgm:t>
    </dgm:pt>
    <dgm:pt modelId="{A56B6185-BE9F-47F7-9C46-2B4AE1861E70}" type="parTrans" cxnId="{BDA0C483-791D-4499-AE77-C59D4EE7D8AE}">
      <dgm:prSet/>
      <dgm:spPr/>
    </dgm:pt>
    <dgm:pt modelId="{2FC609C3-10D4-4D33-B289-6CFC4507644C}" type="sibTrans" cxnId="{BDA0C483-791D-4499-AE77-C59D4EE7D8AE}">
      <dgm:prSet/>
      <dgm:spPr/>
    </dgm:pt>
    <dgm:pt modelId="{12A5CCC5-9DE3-4E6B-9A6A-473079557CC6}">
      <dgm:prSet phldr="0"/>
      <dgm:spPr/>
      <dgm:t>
        <a:bodyPr/>
        <a:lstStyle/>
        <a:p>
          <a:pPr rtl="0"/>
          <a:r>
            <a:rPr lang="en-US">
              <a:latin typeface="SassoonPrimaryType"/>
            </a:rPr>
            <a:t>Vary sentences openers</a:t>
          </a:r>
        </a:p>
      </dgm:t>
    </dgm:pt>
    <dgm:pt modelId="{4CD5CA23-1F17-453F-AE59-27B4D179B072}" type="parTrans" cxnId="{9F267A74-B1E0-4A5B-A3B7-EC3035B2BD14}">
      <dgm:prSet/>
      <dgm:spPr/>
    </dgm:pt>
    <dgm:pt modelId="{C3A69D0A-E41C-4372-B596-908D37E9266A}" type="sibTrans" cxnId="{9F267A74-B1E0-4A5B-A3B7-EC3035B2BD14}">
      <dgm:prSet/>
      <dgm:spPr/>
    </dgm:pt>
    <dgm:pt modelId="{73913E98-ECF4-420B-A304-3AE6CFF44840}">
      <dgm:prSet phldr="0"/>
      <dgm:spPr/>
      <dgm:t>
        <a:bodyPr/>
        <a:lstStyle/>
        <a:p>
          <a:pPr rtl="0"/>
          <a:r>
            <a:rPr lang="en-US">
              <a:latin typeface="SassoonPrimaryType"/>
            </a:rPr>
            <a:t>Link ideas across paragraphs using adverbials</a:t>
          </a:r>
        </a:p>
      </dgm:t>
    </dgm:pt>
    <dgm:pt modelId="{0BB08F53-14F0-413A-AC3F-CDE41E30F734}" type="parTrans" cxnId="{3BC22336-3B0A-4524-AD63-308F10EB24BD}">
      <dgm:prSet/>
      <dgm:spPr/>
    </dgm:pt>
    <dgm:pt modelId="{EE37DD54-DEDB-4447-9F53-3E41557B0D86}" type="sibTrans" cxnId="{3BC22336-3B0A-4524-AD63-308F10EB24BD}">
      <dgm:prSet/>
      <dgm:spPr/>
    </dgm:pt>
    <dgm:pt modelId="{07EF9D9A-99ED-485E-AC8E-77942721D275}" type="pres">
      <dgm:prSet presAssocID="{6C833889-9AAD-44B9-8264-F16F9FFE170A}" presName="Name0" presStyleCnt="0">
        <dgm:presLayoutVars>
          <dgm:dir/>
          <dgm:animLvl val="lvl"/>
          <dgm:resizeHandles val="exact"/>
        </dgm:presLayoutVars>
      </dgm:prSet>
      <dgm:spPr/>
    </dgm:pt>
    <dgm:pt modelId="{3630E3CA-B10E-4AD3-A964-ED325014F40E}" type="pres">
      <dgm:prSet presAssocID="{8C222266-B608-4FC5-B371-ADED27A7A114}" presName="composite" presStyleCnt="0"/>
      <dgm:spPr/>
    </dgm:pt>
    <dgm:pt modelId="{D5B1CB77-1E5F-400A-861B-7D7F150BFC5D}" type="pres">
      <dgm:prSet presAssocID="{8C222266-B608-4FC5-B371-ADED27A7A114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6D6DDC30-68A6-4B4A-86E9-FE611CB6C5C4}" type="pres">
      <dgm:prSet presAssocID="{8C222266-B608-4FC5-B371-ADED27A7A114}" presName="desTx" presStyleLbl="alignAccFollowNode1" presStyleIdx="0" presStyleCnt="3">
        <dgm:presLayoutVars>
          <dgm:bulletEnabled val="1"/>
        </dgm:presLayoutVars>
      </dgm:prSet>
      <dgm:spPr/>
    </dgm:pt>
    <dgm:pt modelId="{E773F616-3A80-41DC-89CA-BC3A50CED38A}" type="pres">
      <dgm:prSet presAssocID="{35CE28B2-4457-454E-90DF-EAEE6148CDCD}" presName="space" presStyleCnt="0"/>
      <dgm:spPr/>
    </dgm:pt>
    <dgm:pt modelId="{B5315015-0B87-4556-AB8A-2916F4A2D6E8}" type="pres">
      <dgm:prSet presAssocID="{04BB58FC-7317-488B-BA80-92D8F969949F}" presName="composite" presStyleCnt="0"/>
      <dgm:spPr/>
    </dgm:pt>
    <dgm:pt modelId="{82E17096-6779-4281-9A3B-0C94591C4913}" type="pres">
      <dgm:prSet presAssocID="{04BB58FC-7317-488B-BA80-92D8F969949F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CD123D7F-B824-45C8-A38D-B6EAAFF4098A}" type="pres">
      <dgm:prSet presAssocID="{04BB58FC-7317-488B-BA80-92D8F969949F}" presName="desTx" presStyleLbl="alignAccFollowNode1" presStyleIdx="1" presStyleCnt="3">
        <dgm:presLayoutVars>
          <dgm:bulletEnabled val="1"/>
        </dgm:presLayoutVars>
      </dgm:prSet>
      <dgm:spPr/>
    </dgm:pt>
    <dgm:pt modelId="{E81CE9F1-786C-4FED-8A90-F89ADD5AF1A5}" type="pres">
      <dgm:prSet presAssocID="{E5AF66CE-32CB-4EAD-BEBA-7B8DCA8D5B49}" presName="space" presStyleCnt="0"/>
      <dgm:spPr/>
    </dgm:pt>
    <dgm:pt modelId="{19637C73-5D21-4EC3-ACA6-2B8C5B705392}" type="pres">
      <dgm:prSet presAssocID="{2EAAE40C-884D-4C05-9766-ED24180279B8}" presName="composite" presStyleCnt="0"/>
      <dgm:spPr/>
    </dgm:pt>
    <dgm:pt modelId="{7852EC34-BD67-4363-8B02-71AD2CB1BADE}" type="pres">
      <dgm:prSet presAssocID="{2EAAE40C-884D-4C05-9766-ED24180279B8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2B1F1D98-8321-4657-B76C-DF615EA0377D}" type="pres">
      <dgm:prSet presAssocID="{2EAAE40C-884D-4C05-9766-ED24180279B8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B39FCA04-7DC9-40F8-A618-47DC9A32B450}" srcId="{04BB58FC-7317-488B-BA80-92D8F969949F}" destId="{DCC333AE-2F4B-454F-8D98-A37C3D4268BA}" srcOrd="1" destOrd="0" parTransId="{956E66BD-730B-4C68-9618-CE49F83AE7C4}" sibTransId="{1DB644A0-E0DF-448A-A18B-564597A05F26}"/>
    <dgm:cxn modelId="{86E7A105-ACC8-4822-86D8-E094EAF6FB69}" type="presOf" srcId="{6EF65B24-8C97-486A-A1DE-B48C602DD7E8}" destId="{CD123D7F-B824-45C8-A38D-B6EAAFF4098A}" srcOrd="0" destOrd="7" presId="urn:microsoft.com/office/officeart/2005/8/layout/hList1"/>
    <dgm:cxn modelId="{4549C708-A30C-42F1-97C8-084CDFC7E7E4}" srcId="{8C222266-B608-4FC5-B371-ADED27A7A114}" destId="{4BF67230-E682-429A-A503-776B2EB841A7}" srcOrd="12" destOrd="0" parTransId="{1DE643AB-6347-4A29-AA77-2C30A26E6813}" sibTransId="{75DBCD08-47E5-42EF-BA35-22FB2481DA4C}"/>
    <dgm:cxn modelId="{05962B09-1327-45D7-8AE8-0193CA6B8FDD}" srcId="{2EAAE40C-884D-4C05-9766-ED24180279B8}" destId="{5C0ADF67-4E38-4ECE-BC1D-64B0AFE93DE3}" srcOrd="6" destOrd="0" parTransId="{BCBFC4C1-EE45-4BFF-A454-483A22D44E2D}" sibTransId="{14E92B33-9694-47E8-B4ED-3FE92F2A3011}"/>
    <dgm:cxn modelId="{B22A2719-993C-4A66-AD50-2D921E5AA455}" srcId="{2EAAE40C-884D-4C05-9766-ED24180279B8}" destId="{532C549E-0155-4C73-8854-C1D7D08819E8}" srcOrd="4" destOrd="0" parTransId="{3FF5F93C-1D8F-4B87-994A-4EF9BFE769C2}" sibTransId="{C3C34C8F-C90D-430A-8402-21E09303FF6B}"/>
    <dgm:cxn modelId="{A5580A1A-7EB7-4A3B-9A3F-60E2CAA73035}" type="presOf" srcId="{A6788189-FDD3-4145-8F6C-FD6114F0C529}" destId="{CD123D7F-B824-45C8-A38D-B6EAAFF4098A}" srcOrd="0" destOrd="11" presId="urn:microsoft.com/office/officeart/2005/8/layout/hList1"/>
    <dgm:cxn modelId="{51411022-8E02-4388-B7CE-781217CD2A49}" type="presOf" srcId="{ECF1ABBF-CEDB-4934-B1E3-3174DC521F56}" destId="{CD123D7F-B824-45C8-A38D-B6EAAFF4098A}" srcOrd="0" destOrd="4" presId="urn:microsoft.com/office/officeart/2005/8/layout/hList1"/>
    <dgm:cxn modelId="{94B5F623-3802-42AF-A336-5BBED9265E24}" type="presOf" srcId="{04BB58FC-7317-488B-BA80-92D8F969949F}" destId="{82E17096-6779-4281-9A3B-0C94591C4913}" srcOrd="0" destOrd="0" presId="urn:microsoft.com/office/officeart/2005/8/layout/hList1"/>
    <dgm:cxn modelId="{8C50CB2A-9FFC-4305-A887-DD2DF47C3EA6}" srcId="{04BB58FC-7317-488B-BA80-92D8F969949F}" destId="{3D11D848-1ABD-44C3-9F99-B821AEFA3AEA}" srcOrd="6" destOrd="0" parTransId="{9D50EF00-CC66-40E4-B4E4-69C9FB97F4FB}" sibTransId="{3206CBDA-832A-43A4-9E51-79007FE29DE9}"/>
    <dgm:cxn modelId="{D49B5A2B-5FCF-416A-AC4D-225B8C6D7F57}" type="presOf" srcId="{73913E98-ECF4-420B-A304-3AE6CFF44840}" destId="{6D6DDC30-68A6-4B4A-86E9-FE611CB6C5C4}" srcOrd="0" destOrd="8" presId="urn:microsoft.com/office/officeart/2005/8/layout/hList1"/>
    <dgm:cxn modelId="{AEFD8E2B-1234-4915-92CC-70ED7D795E97}" type="presOf" srcId="{5C0ADF67-4E38-4ECE-BC1D-64B0AFE93DE3}" destId="{2B1F1D98-8321-4657-B76C-DF615EA0377D}" srcOrd="0" destOrd="6" presId="urn:microsoft.com/office/officeart/2005/8/layout/hList1"/>
    <dgm:cxn modelId="{82D1742F-7D18-47D0-9494-C1B96736ED57}" type="presOf" srcId="{AC632747-B610-4547-8348-8AEE2179A496}" destId="{6D6DDC30-68A6-4B4A-86E9-FE611CB6C5C4}" srcOrd="0" destOrd="0" presId="urn:microsoft.com/office/officeart/2005/8/layout/hList1"/>
    <dgm:cxn modelId="{4202FA2F-D01D-4C7C-B850-078C56D1970D}" srcId="{8C222266-B608-4FC5-B371-ADED27A7A114}" destId="{CD9DE16F-F7CD-4A43-B9BF-A3420E63F022}" srcOrd="5" destOrd="0" parTransId="{B66F60E5-9620-45B2-9EBE-A8771BB844B4}" sibTransId="{693C69BA-9F1F-4F97-8690-11831CAED096}"/>
    <dgm:cxn modelId="{77A59B35-BF29-4096-80DE-A20C42256325}" srcId="{6C833889-9AAD-44B9-8264-F16F9FFE170A}" destId="{8C222266-B608-4FC5-B371-ADED27A7A114}" srcOrd="0" destOrd="0" parTransId="{7E0E8B99-D150-4BB3-A4CB-97AD3120DE28}" sibTransId="{35CE28B2-4457-454E-90DF-EAEE6148CDCD}"/>
    <dgm:cxn modelId="{3BC22336-3B0A-4524-AD63-308F10EB24BD}" srcId="{8C222266-B608-4FC5-B371-ADED27A7A114}" destId="{73913E98-ECF4-420B-A304-3AE6CFF44840}" srcOrd="8" destOrd="0" parTransId="{0BB08F53-14F0-413A-AC3F-CDE41E30F734}" sibTransId="{EE37DD54-DEDB-4447-9F53-3E41557B0D86}"/>
    <dgm:cxn modelId="{E1B29A3D-0E73-45B7-9A40-1C81152A294A}" type="presOf" srcId="{CA1FC135-542D-49C1-A8B4-408200DF67E0}" destId="{6D6DDC30-68A6-4B4A-86E9-FE611CB6C5C4}" srcOrd="0" destOrd="1" presId="urn:microsoft.com/office/officeart/2005/8/layout/hList1"/>
    <dgm:cxn modelId="{5048033F-364E-459F-9C37-694A6C84B77C}" srcId="{8C222266-B608-4FC5-B371-ADED27A7A114}" destId="{BC337E0B-4656-4CE7-A086-F2855304D2BC}" srcOrd="7" destOrd="0" parTransId="{32E89F62-1CE7-4600-8B8B-9E0AD129DE73}" sibTransId="{F4F3589C-C3EB-4CDE-90A1-3402F536BE6A}"/>
    <dgm:cxn modelId="{585D2E40-8425-45B9-B7A4-5556852E209D}" type="presOf" srcId="{85432359-1261-4D27-A0C1-3EBEE5798CB3}" destId="{2B1F1D98-8321-4657-B76C-DF615EA0377D}" srcOrd="0" destOrd="5" presId="urn:microsoft.com/office/officeart/2005/8/layout/hList1"/>
    <dgm:cxn modelId="{6D391B41-E8E5-4C85-A3E9-CB9B15DAA6C8}" srcId="{2EAAE40C-884D-4C05-9766-ED24180279B8}" destId="{209A6408-D589-4CF3-9712-15DC22533AFD}" srcOrd="1" destOrd="0" parTransId="{5CD8A10E-F786-4DB1-9C8B-5013959CD323}" sibTransId="{4A2B69BA-18E5-4579-A78E-081C36210174}"/>
    <dgm:cxn modelId="{039BA645-5B57-44A4-8B05-CD110A5DC011}" type="presOf" srcId="{9C236810-0908-46D0-BB2E-24D028DE501C}" destId="{CD123D7F-B824-45C8-A38D-B6EAAFF4098A}" srcOrd="0" destOrd="8" presId="urn:microsoft.com/office/officeart/2005/8/layout/hList1"/>
    <dgm:cxn modelId="{185BFB47-B388-4549-B407-0DD09AD81A4C}" type="presOf" srcId="{70E934ED-D1E1-45B9-85DA-8108143AE103}" destId="{2B1F1D98-8321-4657-B76C-DF615EA0377D}" srcOrd="0" destOrd="3" presId="urn:microsoft.com/office/officeart/2005/8/layout/hList1"/>
    <dgm:cxn modelId="{9C7CA849-A345-4B9F-AC9F-4184DD7C16E4}" type="presOf" srcId="{DCC333AE-2F4B-454F-8D98-A37C3D4268BA}" destId="{CD123D7F-B824-45C8-A38D-B6EAAFF4098A}" srcOrd="0" destOrd="1" presId="urn:microsoft.com/office/officeart/2005/8/layout/hList1"/>
    <dgm:cxn modelId="{95ACB954-5BBD-4A4D-A751-D698C23470D4}" srcId="{6C833889-9AAD-44B9-8264-F16F9FFE170A}" destId="{04BB58FC-7317-488B-BA80-92D8F969949F}" srcOrd="1" destOrd="0" parTransId="{491A26B3-CEFE-4007-82E9-17CD9DFF7F4A}" sibTransId="{E5AF66CE-32CB-4EAD-BEBA-7B8DCA8D5B49}"/>
    <dgm:cxn modelId="{C3ACD86B-9977-46EA-AF3A-B628A347E440}" srcId="{6C833889-9AAD-44B9-8264-F16F9FFE170A}" destId="{2EAAE40C-884D-4C05-9766-ED24180279B8}" srcOrd="2" destOrd="0" parTransId="{E21CA895-C7AF-4712-928A-76D6CE716F9C}" sibTransId="{FE6CB2D5-94E6-4096-9353-BF5CB52DF6BC}"/>
    <dgm:cxn modelId="{79C24670-B6AC-44F1-ACC6-0D7323391CA5}" srcId="{04BB58FC-7317-488B-BA80-92D8F969949F}" destId="{CF0B0699-0309-48E1-83D5-1237F6B03B4C}" srcOrd="0" destOrd="0" parTransId="{E0CF40F8-C4AE-452E-B603-78A0929FA9D5}" sibTransId="{D0C5FC7E-27A1-4F4C-A242-68B71F9A09A5}"/>
    <dgm:cxn modelId="{7DE28370-15DA-45CF-96DB-1CD5CCDC77CD}" type="presOf" srcId="{BC337E0B-4656-4CE7-A086-F2855304D2BC}" destId="{6D6DDC30-68A6-4B4A-86E9-FE611CB6C5C4}" srcOrd="0" destOrd="7" presId="urn:microsoft.com/office/officeart/2005/8/layout/hList1"/>
    <dgm:cxn modelId="{9D5DF070-3C7A-4404-AF30-BA3FBFB2516B}" srcId="{8C222266-B608-4FC5-B371-ADED27A7A114}" destId="{5F857CF1-5D95-4C46-B5FF-209E7B004C7F}" srcOrd="9" destOrd="0" parTransId="{046FEDFE-575B-4639-9385-7BE5C18E4A61}" sibTransId="{7D36C786-594F-4AF0-9AB4-4D8C694EB59B}"/>
    <dgm:cxn modelId="{3A14AC72-9322-4024-BD84-66533515A817}" type="presOf" srcId="{12A5CCC5-9DE3-4E6B-9A6A-473079557CC6}" destId="{6D6DDC30-68A6-4B4A-86E9-FE611CB6C5C4}" srcOrd="0" destOrd="4" presId="urn:microsoft.com/office/officeart/2005/8/layout/hList1"/>
    <dgm:cxn modelId="{CF5A1074-654F-472A-97A1-B6BCAC0E4C11}" srcId="{8C222266-B608-4FC5-B371-ADED27A7A114}" destId="{62B3AB70-29B6-4C73-8DF4-FF6C001194A2}" srcOrd="6" destOrd="0" parTransId="{8EC4CDED-7CFA-476D-AC5D-FC29B6EF50F8}" sibTransId="{85EC9D07-556B-4665-AE21-2DE6093EF773}"/>
    <dgm:cxn modelId="{9F267A74-B1E0-4A5B-A3B7-EC3035B2BD14}" srcId="{8C222266-B608-4FC5-B371-ADED27A7A114}" destId="{12A5CCC5-9DE3-4E6B-9A6A-473079557CC6}" srcOrd="4" destOrd="0" parTransId="{4CD5CA23-1F17-453F-AE59-27B4D179B072}" sibTransId="{C3A69D0A-E41C-4372-B596-908D37E9266A}"/>
    <dgm:cxn modelId="{B4A33B77-AB3F-4E27-8FB3-7E4E7B539845}" type="presOf" srcId="{318BEBCA-464F-4B47-9812-AFD944DE5B44}" destId="{6D6DDC30-68A6-4B4A-86E9-FE611CB6C5C4}" srcOrd="0" destOrd="3" presId="urn:microsoft.com/office/officeart/2005/8/layout/hList1"/>
    <dgm:cxn modelId="{EDD3A677-F245-4F08-A3B1-2E6431780F02}" srcId="{8C222266-B608-4FC5-B371-ADED27A7A114}" destId="{B7F3DFF1-572C-42E1-8FC7-FCDCB8DA70E9}" srcOrd="10" destOrd="0" parTransId="{4CD68A4F-9CDC-4AC8-A0D3-88EF1CC9C247}" sibTransId="{DC4A2353-C681-456E-8737-6D042AA15A0E}"/>
    <dgm:cxn modelId="{DF290E79-D47F-42E9-9F85-2B3124861E9E}" srcId="{8C222266-B608-4FC5-B371-ADED27A7A114}" destId="{86BD1332-C7BE-4163-8DFB-B851B8507DD4}" srcOrd="2" destOrd="0" parTransId="{E730F53B-7D9D-4FA7-8F48-CD9003DA6D13}" sibTransId="{7C89F10A-CF3D-48CA-8C97-F574E8134D72}"/>
    <dgm:cxn modelId="{032C217B-D2E0-4AA4-BDF3-05505EF72B66}" srcId="{04BB58FC-7317-488B-BA80-92D8F969949F}" destId="{76416866-54CF-4095-B772-37674DF7BCE7}" srcOrd="2" destOrd="0" parTransId="{244DE019-5EB4-47F0-86C4-00CAD77866A5}" sibTransId="{22E6F068-AE40-4409-846D-D0957CCD213B}"/>
    <dgm:cxn modelId="{EA637680-FA99-41B9-8CB9-252EA33E176A}" type="presOf" srcId="{042A54BA-0D6C-4DED-AB70-FC40B138B459}" destId="{2B1F1D98-8321-4657-B76C-DF615EA0377D}" srcOrd="0" destOrd="7" presId="urn:microsoft.com/office/officeart/2005/8/layout/hList1"/>
    <dgm:cxn modelId="{BDA0C483-791D-4499-AE77-C59D4EE7D8AE}" srcId="{8C222266-B608-4FC5-B371-ADED27A7A114}" destId="{318BEBCA-464F-4B47-9812-AFD944DE5B44}" srcOrd="3" destOrd="0" parTransId="{A56B6185-BE9F-47F7-9C46-2B4AE1861E70}" sibTransId="{2FC609C3-10D4-4D33-B289-6CFC4507644C}"/>
    <dgm:cxn modelId="{A0D63286-78B2-48C2-B1C6-249DFB71B8FE}" type="presOf" srcId="{CD9DE16F-F7CD-4A43-B9BF-A3420E63F022}" destId="{6D6DDC30-68A6-4B4A-86E9-FE611CB6C5C4}" srcOrd="0" destOrd="5" presId="urn:microsoft.com/office/officeart/2005/8/layout/hList1"/>
    <dgm:cxn modelId="{56702C8D-5152-4A7D-A18E-B7014061CB7B}" type="presOf" srcId="{E2593E65-A916-4C51-AC24-36905A0532B7}" destId="{CD123D7F-B824-45C8-A38D-B6EAAFF4098A}" srcOrd="0" destOrd="10" presId="urn:microsoft.com/office/officeart/2005/8/layout/hList1"/>
    <dgm:cxn modelId="{352FB18D-A8EC-4D11-8D42-D814C412D1C8}" type="presOf" srcId="{62B3AB70-29B6-4C73-8DF4-FF6C001194A2}" destId="{6D6DDC30-68A6-4B4A-86E9-FE611CB6C5C4}" srcOrd="0" destOrd="6" presId="urn:microsoft.com/office/officeart/2005/8/layout/hList1"/>
    <dgm:cxn modelId="{6869C08F-CFD0-4B2C-9F5E-967F4482605F}" type="presOf" srcId="{728D85CC-C7FA-43DB-A181-0031BAEDA8EE}" destId="{CD123D7F-B824-45C8-A38D-B6EAAFF4098A}" srcOrd="0" destOrd="9" presId="urn:microsoft.com/office/officeart/2005/8/layout/hList1"/>
    <dgm:cxn modelId="{BDCC2E93-4926-41D3-AFFB-7370ED67F6DC}" type="presOf" srcId="{FC49C5F7-3303-4237-8800-7719E08FC55E}" destId="{6D6DDC30-68A6-4B4A-86E9-FE611CB6C5C4}" srcOrd="0" destOrd="11" presId="urn:microsoft.com/office/officeart/2005/8/layout/hList1"/>
    <dgm:cxn modelId="{6C62DB94-85D0-45DD-BC53-59CB6C65ABC1}" type="presOf" srcId="{E02004E9-6225-439E-BAD6-A7134E0B3B1B}" destId="{2B1F1D98-8321-4657-B76C-DF615EA0377D}" srcOrd="0" destOrd="0" presId="urn:microsoft.com/office/officeart/2005/8/layout/hList1"/>
    <dgm:cxn modelId="{1ED1FE96-F04F-453C-9EEE-86A729131716}" type="presOf" srcId="{DEC41E49-164B-4BC5-9368-60F6B4472753}" destId="{CD123D7F-B824-45C8-A38D-B6EAAFF4098A}" srcOrd="0" destOrd="5" presId="urn:microsoft.com/office/officeart/2005/8/layout/hList1"/>
    <dgm:cxn modelId="{294E869B-20DF-48B7-BA2A-25D08C7A6491}" srcId="{04BB58FC-7317-488B-BA80-92D8F969949F}" destId="{ECF1ABBF-CEDB-4934-B1E3-3174DC521F56}" srcOrd="4" destOrd="0" parTransId="{810D1C70-9264-40BE-A9ED-5AA0FE05FA84}" sibTransId="{FC5BCBC3-E305-4AAF-963D-AC86C2FF6D65}"/>
    <dgm:cxn modelId="{7820D3A2-B275-45F9-9BF1-E0EDAC30AB13}" srcId="{8C222266-B608-4FC5-B371-ADED27A7A114}" destId="{CA1FC135-542D-49C1-A8B4-408200DF67E0}" srcOrd="1" destOrd="0" parTransId="{CA4403B8-6C7F-48FD-8549-D5CEB0633962}" sibTransId="{39F5FB20-0EE2-440D-B05C-F2F35D50C426}"/>
    <dgm:cxn modelId="{C10DAFA9-1834-46D4-9FE1-01A63AD27FFA}" srcId="{04BB58FC-7317-488B-BA80-92D8F969949F}" destId="{DEC41E49-164B-4BC5-9368-60F6B4472753}" srcOrd="5" destOrd="0" parTransId="{37EBEA2A-801B-4BE1-BC73-C24041F04C47}" sibTransId="{80D82A16-7838-4C6F-8E1D-A1F2619A125E}"/>
    <dgm:cxn modelId="{735A59AB-5DE9-42A1-B43D-58AD9D324130}" type="presOf" srcId="{CF0B0699-0309-48E1-83D5-1237F6B03B4C}" destId="{CD123D7F-B824-45C8-A38D-B6EAAFF4098A}" srcOrd="0" destOrd="0" presId="urn:microsoft.com/office/officeart/2005/8/layout/hList1"/>
    <dgm:cxn modelId="{06B2F7AC-DCD7-40E0-8845-7902F991A48B}" type="presOf" srcId="{2EAAE40C-884D-4C05-9766-ED24180279B8}" destId="{7852EC34-BD67-4363-8B02-71AD2CB1BADE}" srcOrd="0" destOrd="0" presId="urn:microsoft.com/office/officeart/2005/8/layout/hList1"/>
    <dgm:cxn modelId="{06963DB1-1DD2-4AEB-B50C-90439536C519}" srcId="{2EAAE40C-884D-4C05-9766-ED24180279B8}" destId="{82CD5650-FFAE-4793-A1EE-5A7C270FEB17}" srcOrd="8" destOrd="0" parTransId="{740B35B9-7207-40C5-BEDB-06E31112E97B}" sibTransId="{9715AB49-55D7-4B8F-9548-EB01BF8D4275}"/>
    <dgm:cxn modelId="{10FA19B2-7945-4ACB-BB11-08D2B47BC9D6}" srcId="{04BB58FC-7317-488B-BA80-92D8F969949F}" destId="{6EF65B24-8C97-486A-A1DE-B48C602DD7E8}" srcOrd="7" destOrd="0" parTransId="{A0109B57-2FA4-4C64-8EF9-763C58B07EF8}" sibTransId="{B633605F-8475-4406-9422-873747DAED27}"/>
    <dgm:cxn modelId="{463E4EB4-07BD-4F4B-880A-DEA1C1992042}" type="presOf" srcId="{8750675E-4020-42B9-8C46-BCB7351B9600}" destId="{CD123D7F-B824-45C8-A38D-B6EAAFF4098A}" srcOrd="0" destOrd="3" presId="urn:microsoft.com/office/officeart/2005/8/layout/hList1"/>
    <dgm:cxn modelId="{90A932B5-D94B-4463-8F7E-354EFC95BFB9}" srcId="{04BB58FC-7317-488B-BA80-92D8F969949F}" destId="{A6788189-FDD3-4145-8F6C-FD6114F0C529}" srcOrd="11" destOrd="0" parTransId="{01EF4DE5-4F41-48FB-82F6-265C8B600831}" sibTransId="{7D6FB694-9A6B-4C35-9A69-07E6F0AD0313}"/>
    <dgm:cxn modelId="{14D66AB6-D73E-4548-BC42-C93C20C458BE}" type="presOf" srcId="{B7F3DFF1-572C-42E1-8FC7-FCDCB8DA70E9}" destId="{6D6DDC30-68A6-4B4A-86E9-FE611CB6C5C4}" srcOrd="0" destOrd="10" presId="urn:microsoft.com/office/officeart/2005/8/layout/hList1"/>
    <dgm:cxn modelId="{C3AECDB8-BE8D-4D4A-8153-8FEACC1B36FB}" srcId="{8C222266-B608-4FC5-B371-ADED27A7A114}" destId="{AC632747-B610-4547-8348-8AEE2179A496}" srcOrd="0" destOrd="0" parTransId="{FDDE9C7E-AF7C-4078-BC9E-4C259E8C109A}" sibTransId="{4831D968-C264-4512-B989-6D2645AE3440}"/>
    <dgm:cxn modelId="{A021CDBF-9A2B-400B-9D00-B33D435C5262}" type="presOf" srcId="{3D11D848-1ABD-44C3-9F99-B821AEFA3AEA}" destId="{CD123D7F-B824-45C8-A38D-B6EAAFF4098A}" srcOrd="0" destOrd="6" presId="urn:microsoft.com/office/officeart/2005/8/layout/hList1"/>
    <dgm:cxn modelId="{61A3BEC2-EFEB-4278-AA9B-6143C1B3AB2F}" srcId="{04BB58FC-7317-488B-BA80-92D8F969949F}" destId="{9C236810-0908-46D0-BB2E-24D028DE501C}" srcOrd="8" destOrd="0" parTransId="{04531BAE-0F55-4346-88FB-3CE9D6DACEF8}" sibTransId="{C2385AAA-3053-42E8-A3E3-82835EFE252A}"/>
    <dgm:cxn modelId="{1B9782C3-645B-49F2-9E84-79674694FFCE}" srcId="{2EAAE40C-884D-4C05-9766-ED24180279B8}" destId="{E02004E9-6225-439E-BAD6-A7134E0B3B1B}" srcOrd="0" destOrd="0" parTransId="{474C47C5-3CF9-4801-9A0E-271CF010CB93}" sibTransId="{0E797E1B-2EB3-4F33-9B1D-8522F258C0CA}"/>
    <dgm:cxn modelId="{24A30FC5-9CFD-48B8-9738-AB71BB590EE9}" srcId="{2EAAE40C-884D-4C05-9766-ED24180279B8}" destId="{70E934ED-D1E1-45B9-85DA-8108143AE103}" srcOrd="3" destOrd="0" parTransId="{B5B7A802-B023-4A2D-B44B-4519B04A31E1}" sibTransId="{2E4F8858-8DD0-4EC7-AF48-B86BA7C210EB}"/>
    <dgm:cxn modelId="{F6746DCD-AFA3-4B00-918C-2117ECBD5BE2}" type="presOf" srcId="{8C222266-B608-4FC5-B371-ADED27A7A114}" destId="{D5B1CB77-1E5F-400A-861B-7D7F150BFC5D}" srcOrd="0" destOrd="0" presId="urn:microsoft.com/office/officeart/2005/8/layout/hList1"/>
    <dgm:cxn modelId="{1BAA52CE-70FE-46D2-8FFB-6B485FE8E460}" type="presOf" srcId="{209A6408-D589-4CF3-9712-15DC22533AFD}" destId="{2B1F1D98-8321-4657-B76C-DF615EA0377D}" srcOrd="0" destOrd="1" presId="urn:microsoft.com/office/officeart/2005/8/layout/hList1"/>
    <dgm:cxn modelId="{68061DD4-7072-4107-BC86-1A940E40F866}" type="presOf" srcId="{532C549E-0155-4C73-8854-C1D7D08819E8}" destId="{2B1F1D98-8321-4657-B76C-DF615EA0377D}" srcOrd="0" destOrd="4" presId="urn:microsoft.com/office/officeart/2005/8/layout/hList1"/>
    <dgm:cxn modelId="{63DA66D8-A975-4977-B356-091E6B082190}" type="presOf" srcId="{5F857CF1-5D95-4C46-B5FF-209E7B004C7F}" destId="{6D6DDC30-68A6-4B4A-86E9-FE611CB6C5C4}" srcOrd="0" destOrd="9" presId="urn:microsoft.com/office/officeart/2005/8/layout/hList1"/>
    <dgm:cxn modelId="{7E4737DD-CC98-4E48-A823-F2ABE34C09FD}" srcId="{2EAAE40C-884D-4C05-9766-ED24180279B8}" destId="{B142CD65-FB5C-4138-BB9E-1285DB02F91F}" srcOrd="2" destOrd="0" parTransId="{1B79B710-07C1-4771-B329-349816A40E86}" sibTransId="{86AAE1ED-1420-4A10-8380-2483DE614739}"/>
    <dgm:cxn modelId="{330786E0-89A6-4C28-A4B4-672A42F64C45}" type="presOf" srcId="{6C833889-9AAD-44B9-8264-F16F9FFE170A}" destId="{07EF9D9A-99ED-485E-AC8E-77942721D275}" srcOrd="0" destOrd="0" presId="urn:microsoft.com/office/officeart/2005/8/layout/hList1"/>
    <dgm:cxn modelId="{F86FE8E3-189F-49F9-9CBD-48E2AA5CA933}" srcId="{04BB58FC-7317-488B-BA80-92D8F969949F}" destId="{728D85CC-C7FA-43DB-A181-0031BAEDA8EE}" srcOrd="9" destOrd="0" parTransId="{DE35012E-538D-4C1A-8206-B47A1CF71E61}" sibTransId="{8216648E-BE48-43BE-A4EA-64FFE9B8B186}"/>
    <dgm:cxn modelId="{933576E4-CA6F-4DD3-804C-06FAE1DB98B9}" type="presOf" srcId="{86BD1332-C7BE-4163-8DFB-B851B8507DD4}" destId="{6D6DDC30-68A6-4B4A-86E9-FE611CB6C5C4}" srcOrd="0" destOrd="2" presId="urn:microsoft.com/office/officeart/2005/8/layout/hList1"/>
    <dgm:cxn modelId="{8E6789E5-484C-42F1-824B-24B6ABDC4D7C}" srcId="{04BB58FC-7317-488B-BA80-92D8F969949F}" destId="{8750675E-4020-42B9-8C46-BCB7351B9600}" srcOrd="3" destOrd="0" parTransId="{2B59BBC6-42D5-4B83-94DD-92509E393E57}" sibTransId="{4F3A8A23-8D7E-4128-927A-8C88F85EBD0F}"/>
    <dgm:cxn modelId="{7A6844E9-F14A-4195-B417-DFD8F40B815C}" type="presOf" srcId="{82CD5650-FFAE-4793-A1EE-5A7C270FEB17}" destId="{2B1F1D98-8321-4657-B76C-DF615EA0377D}" srcOrd="0" destOrd="8" presId="urn:microsoft.com/office/officeart/2005/8/layout/hList1"/>
    <dgm:cxn modelId="{92CC30F0-4C67-4F98-A520-3E3A11737E5E}" srcId="{8C222266-B608-4FC5-B371-ADED27A7A114}" destId="{FC49C5F7-3303-4237-8800-7719E08FC55E}" srcOrd="11" destOrd="0" parTransId="{E2A884A9-6576-4B08-98D3-AD97A651FF58}" sibTransId="{6475F72B-0F3F-4083-9DFF-4AA50863EADD}"/>
    <dgm:cxn modelId="{E4388DF1-07A9-43EB-90D0-0AD25CC73DAB}" type="presOf" srcId="{76416866-54CF-4095-B772-37674DF7BCE7}" destId="{CD123D7F-B824-45C8-A38D-B6EAAFF4098A}" srcOrd="0" destOrd="2" presId="urn:microsoft.com/office/officeart/2005/8/layout/hList1"/>
    <dgm:cxn modelId="{3BA8B1F4-E578-4DA0-9D58-947D0D07BB79}" srcId="{2EAAE40C-884D-4C05-9766-ED24180279B8}" destId="{042A54BA-0D6C-4DED-AB70-FC40B138B459}" srcOrd="7" destOrd="0" parTransId="{C8B116F8-4F14-4A7F-9911-95A0BC60D987}" sibTransId="{1E3078C3-E9C6-4536-8C8C-AFFB3AB0AE43}"/>
    <dgm:cxn modelId="{C94143F7-3889-435D-8252-EF947AA25364}" srcId="{2EAAE40C-884D-4C05-9766-ED24180279B8}" destId="{85432359-1261-4D27-A0C1-3EBEE5798CB3}" srcOrd="5" destOrd="0" parTransId="{852321E3-2381-4947-8CA3-9C8B2577B568}" sibTransId="{09BDF466-EAF4-4A76-9BD2-0DE7C11CEAC5}"/>
    <dgm:cxn modelId="{646ED0F8-8E19-4342-8D48-4551484FCCCB}" type="presOf" srcId="{4BF67230-E682-429A-A503-776B2EB841A7}" destId="{6D6DDC30-68A6-4B4A-86E9-FE611CB6C5C4}" srcOrd="0" destOrd="12" presId="urn:microsoft.com/office/officeart/2005/8/layout/hList1"/>
    <dgm:cxn modelId="{4A1398FB-8DF5-4CA1-ADB1-4997C8D1560C}" srcId="{04BB58FC-7317-488B-BA80-92D8F969949F}" destId="{E2593E65-A916-4C51-AC24-36905A0532B7}" srcOrd="10" destOrd="0" parTransId="{106C0536-648F-4B72-BF39-BD41977BF1E2}" sibTransId="{CD0BFC39-BC38-4F0B-B497-2654DF76365B}"/>
    <dgm:cxn modelId="{552EFFFF-97B7-4322-8F1D-818A001B4463}" type="presOf" srcId="{B142CD65-FB5C-4138-BB9E-1285DB02F91F}" destId="{2B1F1D98-8321-4657-B76C-DF615EA0377D}" srcOrd="0" destOrd="2" presId="urn:microsoft.com/office/officeart/2005/8/layout/hList1"/>
    <dgm:cxn modelId="{3FB9AD95-58E7-4560-9C49-0754862DE25B}" type="presParOf" srcId="{07EF9D9A-99ED-485E-AC8E-77942721D275}" destId="{3630E3CA-B10E-4AD3-A964-ED325014F40E}" srcOrd="0" destOrd="0" presId="urn:microsoft.com/office/officeart/2005/8/layout/hList1"/>
    <dgm:cxn modelId="{A6A78F5F-535A-41DC-9D14-5B1211C8153B}" type="presParOf" srcId="{3630E3CA-B10E-4AD3-A964-ED325014F40E}" destId="{D5B1CB77-1E5F-400A-861B-7D7F150BFC5D}" srcOrd="0" destOrd="0" presId="urn:microsoft.com/office/officeart/2005/8/layout/hList1"/>
    <dgm:cxn modelId="{285FA46B-B476-45DF-BCF1-AF2C8A1C3559}" type="presParOf" srcId="{3630E3CA-B10E-4AD3-A964-ED325014F40E}" destId="{6D6DDC30-68A6-4B4A-86E9-FE611CB6C5C4}" srcOrd="1" destOrd="0" presId="urn:microsoft.com/office/officeart/2005/8/layout/hList1"/>
    <dgm:cxn modelId="{7D0C5A6B-F031-471C-8F50-38828848EBCF}" type="presParOf" srcId="{07EF9D9A-99ED-485E-AC8E-77942721D275}" destId="{E773F616-3A80-41DC-89CA-BC3A50CED38A}" srcOrd="1" destOrd="0" presId="urn:microsoft.com/office/officeart/2005/8/layout/hList1"/>
    <dgm:cxn modelId="{EBBD0C88-CBA2-4258-A0F5-56F0D09FA681}" type="presParOf" srcId="{07EF9D9A-99ED-485E-AC8E-77942721D275}" destId="{B5315015-0B87-4556-AB8A-2916F4A2D6E8}" srcOrd="2" destOrd="0" presId="urn:microsoft.com/office/officeart/2005/8/layout/hList1"/>
    <dgm:cxn modelId="{6CED5DAC-DE20-4D29-9790-1FACEEA74B5A}" type="presParOf" srcId="{B5315015-0B87-4556-AB8A-2916F4A2D6E8}" destId="{82E17096-6779-4281-9A3B-0C94591C4913}" srcOrd="0" destOrd="0" presId="urn:microsoft.com/office/officeart/2005/8/layout/hList1"/>
    <dgm:cxn modelId="{0DB37ACE-E358-43B9-8195-3F2C2944A17D}" type="presParOf" srcId="{B5315015-0B87-4556-AB8A-2916F4A2D6E8}" destId="{CD123D7F-B824-45C8-A38D-B6EAAFF4098A}" srcOrd="1" destOrd="0" presId="urn:microsoft.com/office/officeart/2005/8/layout/hList1"/>
    <dgm:cxn modelId="{A0E8568D-D46D-47E0-9E79-5FEF4B3616B0}" type="presParOf" srcId="{07EF9D9A-99ED-485E-AC8E-77942721D275}" destId="{E81CE9F1-786C-4FED-8A90-F89ADD5AF1A5}" srcOrd="3" destOrd="0" presId="urn:microsoft.com/office/officeart/2005/8/layout/hList1"/>
    <dgm:cxn modelId="{5714DCA6-0683-496D-AAA5-E89FF93517C1}" type="presParOf" srcId="{07EF9D9A-99ED-485E-AC8E-77942721D275}" destId="{19637C73-5D21-4EC3-ACA6-2B8C5B705392}" srcOrd="4" destOrd="0" presId="urn:microsoft.com/office/officeart/2005/8/layout/hList1"/>
    <dgm:cxn modelId="{2C6ADADA-FCEF-4D85-8450-AA9871FB596A}" type="presParOf" srcId="{19637C73-5D21-4EC3-ACA6-2B8C5B705392}" destId="{7852EC34-BD67-4363-8B02-71AD2CB1BADE}" srcOrd="0" destOrd="0" presId="urn:microsoft.com/office/officeart/2005/8/layout/hList1"/>
    <dgm:cxn modelId="{F87C170B-33F0-4AD1-9897-D3F02D916FAB}" type="presParOf" srcId="{19637C73-5D21-4EC3-ACA6-2B8C5B705392}" destId="{2B1F1D98-8321-4657-B76C-DF615EA0377D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C1362AA-900A-484F-85A7-8C7EA2BAF9CF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A305FCA0-BFFA-40B4-B1A9-8CD40F86AEF9}">
      <dgm:prSet/>
      <dgm:spPr>
        <a:solidFill>
          <a:srgbClr val="F2F2F2"/>
        </a:solidFill>
      </dgm:spPr>
      <dgm:t>
        <a:bodyPr/>
        <a:lstStyle/>
        <a:p>
          <a:pPr>
            <a:lnSpc>
              <a:spcPct val="100000"/>
            </a:lnSpc>
          </a:pPr>
          <a:r>
            <a:rPr lang="en-GB">
              <a:latin typeface="SassoonPrimaryType" pitchFamily="2" charset="0"/>
            </a:rPr>
            <a:t>For all Year 4 pupils in 2025 (with certain exceptions).</a:t>
          </a:r>
          <a:endParaRPr lang="en-US">
            <a:latin typeface="SassoonPrimaryType" pitchFamily="2" charset="0"/>
          </a:endParaRPr>
        </a:p>
      </dgm:t>
    </dgm:pt>
    <dgm:pt modelId="{BDD0254A-E37C-4985-8657-2D70E25A2D8F}" type="parTrans" cxnId="{4BD613C2-01F3-4A19-8456-B34E1C267630}">
      <dgm:prSet/>
      <dgm:spPr/>
      <dgm:t>
        <a:bodyPr/>
        <a:lstStyle/>
        <a:p>
          <a:endParaRPr lang="en-US"/>
        </a:p>
      </dgm:t>
    </dgm:pt>
    <dgm:pt modelId="{3035D600-AD4D-41FC-965D-28F2CFE50573}" type="sibTrans" cxnId="{4BD613C2-01F3-4A19-8456-B34E1C267630}">
      <dgm:prSet/>
      <dgm:spPr/>
      <dgm:t>
        <a:bodyPr/>
        <a:lstStyle/>
        <a:p>
          <a:endParaRPr lang="en-US"/>
        </a:p>
      </dgm:t>
    </dgm:pt>
    <dgm:pt modelId="{66E1259E-D37D-457B-BEB5-05F372F47B51}">
      <dgm:prSet/>
      <dgm:spPr/>
      <dgm:t>
        <a:bodyPr/>
        <a:lstStyle/>
        <a:p>
          <a:pPr>
            <a:lnSpc>
              <a:spcPct val="100000"/>
            </a:lnSpc>
          </a:pPr>
          <a:r>
            <a:rPr lang="en-GB">
              <a:latin typeface="SassoonPrimaryType" pitchFamily="2" charset="0"/>
            </a:rPr>
            <a:t>The purpose of the MTC is to determine whether pupils can recall their times tables fluently.</a:t>
          </a:r>
          <a:endParaRPr lang="en-US">
            <a:latin typeface="SassoonPrimaryType" pitchFamily="2" charset="0"/>
          </a:endParaRPr>
        </a:p>
      </dgm:t>
    </dgm:pt>
    <dgm:pt modelId="{1E727B31-4EEC-4EF8-8C1F-A58DD45399CC}" type="parTrans" cxnId="{C85C0AF5-F89E-4823-9B96-4BE622FCAC40}">
      <dgm:prSet/>
      <dgm:spPr/>
      <dgm:t>
        <a:bodyPr/>
        <a:lstStyle/>
        <a:p>
          <a:endParaRPr lang="en-US"/>
        </a:p>
      </dgm:t>
    </dgm:pt>
    <dgm:pt modelId="{BF3B434C-7A5C-47F3-9E18-B2EF7EA3CC82}" type="sibTrans" cxnId="{C85C0AF5-F89E-4823-9B96-4BE622FCAC40}">
      <dgm:prSet/>
      <dgm:spPr/>
      <dgm:t>
        <a:bodyPr/>
        <a:lstStyle/>
        <a:p>
          <a:endParaRPr lang="en-US"/>
        </a:p>
      </dgm:t>
    </dgm:pt>
    <dgm:pt modelId="{0CAE98DF-6927-477E-A767-447F9C890AD2}">
      <dgm:prSet/>
      <dgm:spPr/>
      <dgm:t>
        <a:bodyPr/>
        <a:lstStyle/>
        <a:p>
          <a:pPr>
            <a:lnSpc>
              <a:spcPct val="100000"/>
            </a:lnSpc>
          </a:pPr>
          <a:r>
            <a:rPr lang="en-GB">
              <a:latin typeface="SassoonPrimaryType" pitchFamily="2" charset="0"/>
            </a:rPr>
            <a:t>Help us to support children with gaps in knowledge</a:t>
          </a:r>
          <a:endParaRPr lang="en-US">
            <a:latin typeface="SassoonPrimaryType" pitchFamily="2" charset="0"/>
          </a:endParaRPr>
        </a:p>
      </dgm:t>
    </dgm:pt>
    <dgm:pt modelId="{D086E184-269D-4782-997C-C33EF5FD1539}" type="parTrans" cxnId="{5EA1A9C3-FB47-494D-B5B8-B7CAF51D8006}">
      <dgm:prSet/>
      <dgm:spPr/>
      <dgm:t>
        <a:bodyPr/>
        <a:lstStyle/>
        <a:p>
          <a:endParaRPr lang="en-US"/>
        </a:p>
      </dgm:t>
    </dgm:pt>
    <dgm:pt modelId="{72A4B077-7F65-4F51-977A-4AC89D646BF6}" type="sibTrans" cxnId="{5EA1A9C3-FB47-494D-B5B8-B7CAF51D8006}">
      <dgm:prSet/>
      <dgm:spPr/>
      <dgm:t>
        <a:bodyPr/>
        <a:lstStyle/>
        <a:p>
          <a:endParaRPr lang="en-US"/>
        </a:p>
      </dgm:t>
    </dgm:pt>
    <dgm:pt modelId="{CF909665-72A9-42D2-86D5-32C9A6EE7F41}" type="pres">
      <dgm:prSet presAssocID="{AC1362AA-900A-484F-85A7-8C7EA2BAF9CF}" presName="root" presStyleCnt="0">
        <dgm:presLayoutVars>
          <dgm:dir/>
          <dgm:resizeHandles val="exact"/>
        </dgm:presLayoutVars>
      </dgm:prSet>
      <dgm:spPr/>
    </dgm:pt>
    <dgm:pt modelId="{DDFD7962-5D05-4EDC-A515-8BA7186F431D}" type="pres">
      <dgm:prSet presAssocID="{A305FCA0-BFFA-40B4-B1A9-8CD40F86AEF9}" presName="compNode" presStyleCnt="0"/>
      <dgm:spPr/>
    </dgm:pt>
    <dgm:pt modelId="{E79D7D4F-22E0-4777-AEB8-BEDE769DFE2F}" type="pres">
      <dgm:prSet presAssocID="{A305FCA0-BFFA-40B4-B1A9-8CD40F86AEF9}" presName="bgRect" presStyleLbl="bgShp" presStyleIdx="0" presStyleCnt="3"/>
      <dgm:spPr/>
    </dgm:pt>
    <dgm:pt modelId="{1083C227-0AB5-4899-B245-05FF96264F2C}" type="pres">
      <dgm:prSet presAssocID="{A305FCA0-BFFA-40B4-B1A9-8CD40F86AEF9}" presName="iconRect" presStyleLbl="node1" presStyleIdx="0" presStyleCnt="3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raduation Cap"/>
        </a:ext>
      </dgm:extLst>
    </dgm:pt>
    <dgm:pt modelId="{3ED185E0-D40E-4043-8BAD-56C3592F2C5D}" type="pres">
      <dgm:prSet presAssocID="{A305FCA0-BFFA-40B4-B1A9-8CD40F86AEF9}" presName="spaceRect" presStyleCnt="0"/>
      <dgm:spPr/>
    </dgm:pt>
    <dgm:pt modelId="{3CD856FC-80A9-4C54-A3BD-8287CBB97572}" type="pres">
      <dgm:prSet presAssocID="{A305FCA0-BFFA-40B4-B1A9-8CD40F86AEF9}" presName="parTx" presStyleLbl="revTx" presStyleIdx="0" presStyleCnt="3">
        <dgm:presLayoutVars>
          <dgm:chMax val="0"/>
          <dgm:chPref val="0"/>
        </dgm:presLayoutVars>
      </dgm:prSet>
      <dgm:spPr/>
    </dgm:pt>
    <dgm:pt modelId="{22AEFA43-7E7D-4F99-9033-42803A1C98BC}" type="pres">
      <dgm:prSet presAssocID="{3035D600-AD4D-41FC-965D-28F2CFE50573}" presName="sibTrans" presStyleCnt="0"/>
      <dgm:spPr/>
    </dgm:pt>
    <dgm:pt modelId="{85FFCA5E-1B1E-4F31-B237-8A4ADB1E0EE8}" type="pres">
      <dgm:prSet presAssocID="{66E1259E-D37D-457B-BEB5-05F372F47B51}" presName="compNode" presStyleCnt="0"/>
      <dgm:spPr/>
    </dgm:pt>
    <dgm:pt modelId="{55419D4D-EAE8-46F5-BDE1-7E6B0379F2DD}" type="pres">
      <dgm:prSet presAssocID="{66E1259E-D37D-457B-BEB5-05F372F47B51}" presName="bgRect" presStyleLbl="bgShp" presStyleIdx="1" presStyleCnt="3"/>
      <dgm:spPr/>
    </dgm:pt>
    <dgm:pt modelId="{5E0EE671-42D3-47A7-A27E-490F8BD1EECC}" type="pres">
      <dgm:prSet presAssocID="{66E1259E-D37D-457B-BEB5-05F372F47B51}" presName="iconRect" presStyleLbl="node1" presStyleIdx="1" presStyleCnt="3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choolhouse"/>
        </a:ext>
      </dgm:extLst>
    </dgm:pt>
    <dgm:pt modelId="{8F671A87-2725-4F81-B4ED-309BDAF8218A}" type="pres">
      <dgm:prSet presAssocID="{66E1259E-D37D-457B-BEB5-05F372F47B51}" presName="spaceRect" presStyleCnt="0"/>
      <dgm:spPr/>
    </dgm:pt>
    <dgm:pt modelId="{3B589395-A60F-4FA9-B113-83C17C3AA162}" type="pres">
      <dgm:prSet presAssocID="{66E1259E-D37D-457B-BEB5-05F372F47B51}" presName="parTx" presStyleLbl="revTx" presStyleIdx="1" presStyleCnt="3">
        <dgm:presLayoutVars>
          <dgm:chMax val="0"/>
          <dgm:chPref val="0"/>
        </dgm:presLayoutVars>
      </dgm:prSet>
      <dgm:spPr/>
    </dgm:pt>
    <dgm:pt modelId="{F2D8DC53-942C-4087-B4B9-B24CF98928BB}" type="pres">
      <dgm:prSet presAssocID="{BF3B434C-7A5C-47F3-9E18-B2EF7EA3CC82}" presName="sibTrans" presStyleCnt="0"/>
      <dgm:spPr/>
    </dgm:pt>
    <dgm:pt modelId="{21243B5D-C6EB-4184-8F48-53DA57FCD951}" type="pres">
      <dgm:prSet presAssocID="{0CAE98DF-6927-477E-A767-447F9C890AD2}" presName="compNode" presStyleCnt="0"/>
      <dgm:spPr/>
    </dgm:pt>
    <dgm:pt modelId="{789CDB77-20D8-47F7-9376-A3E0ECBD0237}" type="pres">
      <dgm:prSet presAssocID="{0CAE98DF-6927-477E-A767-447F9C890AD2}" presName="bgRect" presStyleLbl="bgShp" presStyleIdx="2" presStyleCnt="3"/>
      <dgm:spPr/>
    </dgm:pt>
    <dgm:pt modelId="{456BA3EC-6A78-487E-88EB-795664E450C9}" type="pres">
      <dgm:prSet presAssocID="{0CAE98DF-6927-477E-A767-447F9C890AD2}" presName="iconRect" presStyleLbl="node1" presStyleIdx="2" presStyleCnt="3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lassroom"/>
        </a:ext>
      </dgm:extLst>
    </dgm:pt>
    <dgm:pt modelId="{50965F81-9653-407B-9477-0DAE5B8662AA}" type="pres">
      <dgm:prSet presAssocID="{0CAE98DF-6927-477E-A767-447F9C890AD2}" presName="spaceRect" presStyleCnt="0"/>
      <dgm:spPr/>
    </dgm:pt>
    <dgm:pt modelId="{2A1BE82C-C3E3-4EA3-B33F-68CC1DCF5707}" type="pres">
      <dgm:prSet presAssocID="{0CAE98DF-6927-477E-A767-447F9C890AD2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E560090F-F754-4667-A07C-5498877809C5}" type="presOf" srcId="{0CAE98DF-6927-477E-A767-447F9C890AD2}" destId="{2A1BE82C-C3E3-4EA3-B33F-68CC1DCF5707}" srcOrd="0" destOrd="0" presId="urn:microsoft.com/office/officeart/2018/2/layout/IconVerticalSolidList"/>
    <dgm:cxn modelId="{5393A187-9E15-457F-AE82-6CF17CCA7814}" type="presOf" srcId="{66E1259E-D37D-457B-BEB5-05F372F47B51}" destId="{3B589395-A60F-4FA9-B113-83C17C3AA162}" srcOrd="0" destOrd="0" presId="urn:microsoft.com/office/officeart/2018/2/layout/IconVerticalSolidList"/>
    <dgm:cxn modelId="{6642C5A5-0447-4015-8F3D-E31FE57C9E9C}" type="presOf" srcId="{AC1362AA-900A-484F-85A7-8C7EA2BAF9CF}" destId="{CF909665-72A9-42D2-86D5-32C9A6EE7F41}" srcOrd="0" destOrd="0" presId="urn:microsoft.com/office/officeart/2018/2/layout/IconVerticalSolidList"/>
    <dgm:cxn modelId="{E9C800AA-6B3A-4CA9-826D-9642E21ECD11}" type="presOf" srcId="{A305FCA0-BFFA-40B4-B1A9-8CD40F86AEF9}" destId="{3CD856FC-80A9-4C54-A3BD-8287CBB97572}" srcOrd="0" destOrd="0" presId="urn:microsoft.com/office/officeart/2018/2/layout/IconVerticalSolidList"/>
    <dgm:cxn modelId="{4BD613C2-01F3-4A19-8456-B34E1C267630}" srcId="{AC1362AA-900A-484F-85A7-8C7EA2BAF9CF}" destId="{A305FCA0-BFFA-40B4-B1A9-8CD40F86AEF9}" srcOrd="0" destOrd="0" parTransId="{BDD0254A-E37C-4985-8657-2D70E25A2D8F}" sibTransId="{3035D600-AD4D-41FC-965D-28F2CFE50573}"/>
    <dgm:cxn modelId="{5EA1A9C3-FB47-494D-B5B8-B7CAF51D8006}" srcId="{AC1362AA-900A-484F-85A7-8C7EA2BAF9CF}" destId="{0CAE98DF-6927-477E-A767-447F9C890AD2}" srcOrd="2" destOrd="0" parTransId="{D086E184-269D-4782-997C-C33EF5FD1539}" sibTransId="{72A4B077-7F65-4F51-977A-4AC89D646BF6}"/>
    <dgm:cxn modelId="{C85C0AF5-F89E-4823-9B96-4BE622FCAC40}" srcId="{AC1362AA-900A-484F-85A7-8C7EA2BAF9CF}" destId="{66E1259E-D37D-457B-BEB5-05F372F47B51}" srcOrd="1" destOrd="0" parTransId="{1E727B31-4EEC-4EF8-8C1F-A58DD45399CC}" sibTransId="{BF3B434C-7A5C-47F3-9E18-B2EF7EA3CC82}"/>
    <dgm:cxn modelId="{3CA3DFB7-F229-4440-A6F9-6ED51B3A3DEB}" type="presParOf" srcId="{CF909665-72A9-42D2-86D5-32C9A6EE7F41}" destId="{DDFD7962-5D05-4EDC-A515-8BA7186F431D}" srcOrd="0" destOrd="0" presId="urn:microsoft.com/office/officeart/2018/2/layout/IconVerticalSolidList"/>
    <dgm:cxn modelId="{66472463-ACBB-481E-9697-6F610E5A3AC3}" type="presParOf" srcId="{DDFD7962-5D05-4EDC-A515-8BA7186F431D}" destId="{E79D7D4F-22E0-4777-AEB8-BEDE769DFE2F}" srcOrd="0" destOrd="0" presId="urn:microsoft.com/office/officeart/2018/2/layout/IconVerticalSolidList"/>
    <dgm:cxn modelId="{B09DD6E5-E12A-4EED-AA0A-E4801D0EFF50}" type="presParOf" srcId="{DDFD7962-5D05-4EDC-A515-8BA7186F431D}" destId="{1083C227-0AB5-4899-B245-05FF96264F2C}" srcOrd="1" destOrd="0" presId="urn:microsoft.com/office/officeart/2018/2/layout/IconVerticalSolidList"/>
    <dgm:cxn modelId="{0DD89C14-9200-48CC-B48F-613176F270BB}" type="presParOf" srcId="{DDFD7962-5D05-4EDC-A515-8BA7186F431D}" destId="{3ED185E0-D40E-4043-8BAD-56C3592F2C5D}" srcOrd="2" destOrd="0" presId="urn:microsoft.com/office/officeart/2018/2/layout/IconVerticalSolidList"/>
    <dgm:cxn modelId="{E387E6AA-3AB1-4064-B190-AF6A7D0A1C5D}" type="presParOf" srcId="{DDFD7962-5D05-4EDC-A515-8BA7186F431D}" destId="{3CD856FC-80A9-4C54-A3BD-8287CBB97572}" srcOrd="3" destOrd="0" presId="urn:microsoft.com/office/officeart/2018/2/layout/IconVerticalSolidList"/>
    <dgm:cxn modelId="{F0FBF17A-C9A4-4B21-A4E0-8FE27A256426}" type="presParOf" srcId="{CF909665-72A9-42D2-86D5-32C9A6EE7F41}" destId="{22AEFA43-7E7D-4F99-9033-42803A1C98BC}" srcOrd="1" destOrd="0" presId="urn:microsoft.com/office/officeart/2018/2/layout/IconVerticalSolidList"/>
    <dgm:cxn modelId="{990A2484-19DF-4A00-8F49-42E15410F8FA}" type="presParOf" srcId="{CF909665-72A9-42D2-86D5-32C9A6EE7F41}" destId="{85FFCA5E-1B1E-4F31-B237-8A4ADB1E0EE8}" srcOrd="2" destOrd="0" presId="urn:microsoft.com/office/officeart/2018/2/layout/IconVerticalSolidList"/>
    <dgm:cxn modelId="{BE5C100C-9DD4-4FF5-BD64-F50C5FBCB35D}" type="presParOf" srcId="{85FFCA5E-1B1E-4F31-B237-8A4ADB1E0EE8}" destId="{55419D4D-EAE8-46F5-BDE1-7E6B0379F2DD}" srcOrd="0" destOrd="0" presId="urn:microsoft.com/office/officeart/2018/2/layout/IconVerticalSolidList"/>
    <dgm:cxn modelId="{EF4D8E84-C758-4888-9DE1-5C63E978E177}" type="presParOf" srcId="{85FFCA5E-1B1E-4F31-B237-8A4ADB1E0EE8}" destId="{5E0EE671-42D3-47A7-A27E-490F8BD1EECC}" srcOrd="1" destOrd="0" presId="urn:microsoft.com/office/officeart/2018/2/layout/IconVerticalSolidList"/>
    <dgm:cxn modelId="{7E4F22C5-357F-4B40-8370-00F315A4CC49}" type="presParOf" srcId="{85FFCA5E-1B1E-4F31-B237-8A4ADB1E0EE8}" destId="{8F671A87-2725-4F81-B4ED-309BDAF8218A}" srcOrd="2" destOrd="0" presId="urn:microsoft.com/office/officeart/2018/2/layout/IconVerticalSolidList"/>
    <dgm:cxn modelId="{48EDD243-FB65-4831-906A-50D79A766D72}" type="presParOf" srcId="{85FFCA5E-1B1E-4F31-B237-8A4ADB1E0EE8}" destId="{3B589395-A60F-4FA9-B113-83C17C3AA162}" srcOrd="3" destOrd="0" presId="urn:microsoft.com/office/officeart/2018/2/layout/IconVerticalSolidList"/>
    <dgm:cxn modelId="{6B9B5813-4A3E-490D-A979-C4A8D1F18A92}" type="presParOf" srcId="{CF909665-72A9-42D2-86D5-32C9A6EE7F41}" destId="{F2D8DC53-942C-4087-B4B9-B24CF98928BB}" srcOrd="3" destOrd="0" presId="urn:microsoft.com/office/officeart/2018/2/layout/IconVerticalSolidList"/>
    <dgm:cxn modelId="{1A113DBC-EC17-4013-B8C4-077646FFF852}" type="presParOf" srcId="{CF909665-72A9-42D2-86D5-32C9A6EE7F41}" destId="{21243B5D-C6EB-4184-8F48-53DA57FCD951}" srcOrd="4" destOrd="0" presId="urn:microsoft.com/office/officeart/2018/2/layout/IconVerticalSolidList"/>
    <dgm:cxn modelId="{58448635-5547-4FE8-95E6-EA17770F0808}" type="presParOf" srcId="{21243B5D-C6EB-4184-8F48-53DA57FCD951}" destId="{789CDB77-20D8-47F7-9376-A3E0ECBD0237}" srcOrd="0" destOrd="0" presId="urn:microsoft.com/office/officeart/2018/2/layout/IconVerticalSolidList"/>
    <dgm:cxn modelId="{0B50555D-39E1-4EB0-B711-2596699AC332}" type="presParOf" srcId="{21243B5D-C6EB-4184-8F48-53DA57FCD951}" destId="{456BA3EC-6A78-487E-88EB-795664E450C9}" srcOrd="1" destOrd="0" presId="urn:microsoft.com/office/officeart/2018/2/layout/IconVerticalSolidList"/>
    <dgm:cxn modelId="{34618E9A-4422-42F8-915E-9D47D92BDB58}" type="presParOf" srcId="{21243B5D-C6EB-4184-8F48-53DA57FCD951}" destId="{50965F81-9653-407B-9477-0DAE5B8662AA}" srcOrd="2" destOrd="0" presId="urn:microsoft.com/office/officeart/2018/2/layout/IconVerticalSolidList"/>
    <dgm:cxn modelId="{6B80D2BE-9FE4-4034-8978-E4E3CC2A3C12}" type="presParOf" srcId="{21243B5D-C6EB-4184-8F48-53DA57FCD951}" destId="{2A1BE82C-C3E3-4EA3-B33F-68CC1DCF5707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B1CB77-1E5F-400A-861B-7D7F150BFC5D}">
      <dsp:nvSpPr>
        <dsp:cNvPr id="0" name=""/>
        <dsp:cNvSpPr/>
      </dsp:nvSpPr>
      <dsp:spPr>
        <a:xfrm>
          <a:off x="3596" y="154902"/>
          <a:ext cx="3506458" cy="717845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130048" rIns="227584" bIns="130048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>
              <a:latin typeface="SassoonPrimaryType"/>
            </a:rPr>
            <a:t>Writing</a:t>
          </a:r>
        </a:p>
      </dsp:txBody>
      <dsp:txXfrm>
        <a:off x="3596" y="154902"/>
        <a:ext cx="3506458" cy="717845"/>
      </dsp:txXfrm>
    </dsp:sp>
    <dsp:sp modelId="{6D6DDC30-68A6-4B4A-86E9-FE611CB6C5C4}">
      <dsp:nvSpPr>
        <dsp:cNvPr id="0" name=""/>
        <dsp:cNvSpPr/>
      </dsp:nvSpPr>
      <dsp:spPr>
        <a:xfrm>
          <a:off x="3596" y="872747"/>
          <a:ext cx="3506458" cy="4759830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0678" tIns="90678" rIns="120904" bIns="136017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>
              <a:latin typeface="SassoonPrimaryType"/>
            </a:rPr>
            <a:t>Paragraphs</a:t>
          </a:r>
        </a:p>
        <a:p>
          <a:pPr marL="171450" lvl="1" indent="-171450" algn="l" defTabSz="7556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>
              <a:latin typeface="SassoonPrimaryType"/>
            </a:rPr>
            <a:t>Wide range of prefixes and suffixes</a:t>
          </a:r>
        </a:p>
        <a:p>
          <a:pPr marL="171450" lvl="1" indent="-171450" algn="l" defTabSz="7556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>
              <a:latin typeface="SassoonPrimaryType"/>
            </a:rPr>
            <a:t>Wide range of conjunctions and subordinating conjunctions</a:t>
          </a:r>
        </a:p>
        <a:p>
          <a:pPr marL="171450" lvl="1" indent="-171450" algn="l" defTabSz="7556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>
              <a:latin typeface="SassoonPrimaryType"/>
            </a:rPr>
            <a:t>An or a</a:t>
          </a:r>
        </a:p>
        <a:p>
          <a:pPr marL="171450" lvl="1" indent="-171450" algn="l" defTabSz="7556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>
              <a:latin typeface="SassoonPrimaryType"/>
            </a:rPr>
            <a:t>Vary sentences openers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>
              <a:latin typeface="SassoonPrimaryType" pitchFamily="2" charset="0"/>
            </a:rPr>
            <a:t>Speech marks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>
              <a:latin typeface="SassoonPrimaryType"/>
            </a:rPr>
            <a:t>Metaphors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>
              <a:latin typeface="SassoonPrimaryType" pitchFamily="2" charset="0"/>
            </a:rPr>
            <a:t>Similes</a:t>
          </a:r>
          <a:endParaRPr lang="en-US" sz="1700" kern="1200"/>
        </a:p>
        <a:p>
          <a:pPr marL="171450" lvl="1" indent="-171450" algn="l" defTabSz="7556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>
              <a:latin typeface="SassoonPrimaryType"/>
            </a:rPr>
            <a:t>Link ideas across paragraphs using adverbials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/>
            <a:t>Create setting descriptions, character descriptions and narratives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/>
            <a:t>Edit their learning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/>
            <a:t>Spellings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/>
            <a:t>Handwriting- Letter join	</a:t>
          </a:r>
        </a:p>
      </dsp:txBody>
      <dsp:txXfrm>
        <a:off x="3596" y="872747"/>
        <a:ext cx="3506458" cy="4759830"/>
      </dsp:txXfrm>
    </dsp:sp>
    <dsp:sp modelId="{82E17096-6779-4281-9A3B-0C94591C4913}">
      <dsp:nvSpPr>
        <dsp:cNvPr id="0" name=""/>
        <dsp:cNvSpPr/>
      </dsp:nvSpPr>
      <dsp:spPr>
        <a:xfrm>
          <a:off x="4000959" y="154902"/>
          <a:ext cx="3506458" cy="717845"/>
        </a:xfrm>
        <a:prstGeom prst="rect">
          <a:avLst/>
        </a:prstGeom>
        <a:solidFill>
          <a:schemeClr val="accent4">
            <a:hueOff val="4900445"/>
            <a:satOff val="-20388"/>
            <a:lumOff val="4804"/>
            <a:alphaOff val="0"/>
          </a:schemeClr>
        </a:solidFill>
        <a:ln w="12700" cap="flat" cmpd="sng" algn="ctr">
          <a:solidFill>
            <a:schemeClr val="accent4">
              <a:hueOff val="4900445"/>
              <a:satOff val="-20388"/>
              <a:lumOff val="480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130048" rIns="227584" bIns="130048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err="1">
              <a:latin typeface="SassoonPrimaryType" pitchFamily="2" charset="0"/>
            </a:rPr>
            <a:t>Maths</a:t>
          </a:r>
          <a:endParaRPr lang="en-US" sz="3200" kern="1200">
            <a:latin typeface="SassoonPrimaryType" pitchFamily="2" charset="0"/>
          </a:endParaRPr>
        </a:p>
      </dsp:txBody>
      <dsp:txXfrm>
        <a:off x="4000959" y="154902"/>
        <a:ext cx="3506458" cy="717845"/>
      </dsp:txXfrm>
    </dsp:sp>
    <dsp:sp modelId="{CD123D7F-B824-45C8-A38D-B6EAAFF4098A}">
      <dsp:nvSpPr>
        <dsp:cNvPr id="0" name=""/>
        <dsp:cNvSpPr/>
      </dsp:nvSpPr>
      <dsp:spPr>
        <a:xfrm>
          <a:off x="4000959" y="872747"/>
          <a:ext cx="3506458" cy="4759830"/>
        </a:xfrm>
        <a:prstGeom prst="rect">
          <a:avLst/>
        </a:prstGeom>
        <a:solidFill>
          <a:schemeClr val="accent4">
            <a:tint val="40000"/>
            <a:alpha val="90000"/>
            <a:hueOff val="5430963"/>
            <a:satOff val="-25622"/>
            <a:lumOff val="-925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5430963"/>
              <a:satOff val="-25622"/>
              <a:lumOff val="-92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0678" tIns="90678" rIns="120904" bIns="136017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b="1" kern="1200">
              <a:latin typeface="SassoonPrimaryType" pitchFamily="2" charset="0"/>
            </a:rPr>
            <a:t>2s,5s,10s,3s,4s and 8s times tables – quick recall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>
              <a:latin typeface="SassoonPrimaryType"/>
            </a:rPr>
            <a:t>Place value with 3 digit numbers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>
              <a:latin typeface="SassoonPrimaryType"/>
            </a:rPr>
            <a:t>Column addition and subtraction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>
              <a:latin typeface="SassoonPrimaryType" pitchFamily="2" charset="0"/>
            </a:rPr>
            <a:t>Multiplying using grid method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>
              <a:latin typeface="SassoonPrimaryType" pitchFamily="2" charset="0"/>
            </a:rPr>
            <a:t>24 Hour Clock</a:t>
          </a:r>
        </a:p>
        <a:p>
          <a:pPr marL="171450" lvl="1" indent="-171450" algn="l" defTabSz="7556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>
              <a:latin typeface="SassoonPrimaryType"/>
            </a:rPr>
            <a:t>Interpret data</a:t>
          </a:r>
        </a:p>
        <a:p>
          <a:pPr marL="171450" lvl="1" indent="-171450" algn="l" defTabSz="7556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err="1">
              <a:latin typeface="SassoonPrimaryType"/>
            </a:rPr>
            <a:t>Recognise</a:t>
          </a:r>
          <a:r>
            <a:rPr lang="en-US" sz="1700" kern="1200">
              <a:latin typeface="SassoonPrimaryType"/>
            </a:rPr>
            <a:t> 3D shapes</a:t>
          </a:r>
        </a:p>
        <a:p>
          <a:pPr marL="171450" lvl="1" indent="-171450" algn="l" defTabSz="7556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>
              <a:latin typeface="SassoonPrimaryType"/>
              <a:cs typeface="Calibri Light" panose="020F0302020204030204"/>
            </a:rPr>
            <a:t>Recognise angles</a:t>
          </a:r>
        </a:p>
        <a:p>
          <a:pPr marL="171450" lvl="1" indent="-171450" algn="l" defTabSz="7556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>
              <a:latin typeface="SassoonPrimaryType"/>
              <a:cs typeface="Calibri Light" panose="020F0302020204030204"/>
            </a:rPr>
            <a:t>Recognise fractions</a:t>
          </a:r>
        </a:p>
        <a:p>
          <a:pPr marL="171450" lvl="1" indent="-171450" algn="l" defTabSz="7556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>
              <a:latin typeface="SassoonPrimaryType"/>
              <a:cs typeface="Calibri Light" panose="020F0302020204030204"/>
            </a:rPr>
            <a:t>Compare and order fractions</a:t>
          </a:r>
        </a:p>
        <a:p>
          <a:pPr marL="171450" lvl="1" indent="-171450" algn="l" defTabSz="7556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>
              <a:latin typeface="SassoonPrimaryType"/>
              <a:cs typeface="Calibri Light" panose="020F0302020204030204"/>
            </a:rPr>
            <a:t>Compare and order numbers to 1000</a:t>
          </a:r>
        </a:p>
        <a:p>
          <a:pPr marL="171450" lvl="1" indent="-171450" algn="l" defTabSz="7556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>
              <a:latin typeface="SassoonPrimaryType"/>
              <a:cs typeface="Calibri Light" panose="020F0302020204030204"/>
            </a:rPr>
            <a:t>Solve number problems</a:t>
          </a:r>
        </a:p>
      </dsp:txBody>
      <dsp:txXfrm>
        <a:off x="4000959" y="872747"/>
        <a:ext cx="3506458" cy="4759830"/>
      </dsp:txXfrm>
    </dsp:sp>
    <dsp:sp modelId="{7852EC34-BD67-4363-8B02-71AD2CB1BADE}">
      <dsp:nvSpPr>
        <dsp:cNvPr id="0" name=""/>
        <dsp:cNvSpPr/>
      </dsp:nvSpPr>
      <dsp:spPr>
        <a:xfrm>
          <a:off x="7998322" y="154902"/>
          <a:ext cx="3506458" cy="717845"/>
        </a:xfrm>
        <a:prstGeom prst="rect">
          <a:avLst/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 w="12700" cap="flat" cmpd="sng" algn="ctr">
          <a:solidFill>
            <a:schemeClr val="accent4">
              <a:hueOff val="9800891"/>
              <a:satOff val="-40777"/>
              <a:lumOff val="960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69088" rIns="120904" bIns="69088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>
              <a:latin typeface="SassoonPrimaryType"/>
            </a:rPr>
            <a:t>Reading</a:t>
          </a:r>
        </a:p>
      </dsp:txBody>
      <dsp:txXfrm>
        <a:off x="7998322" y="154902"/>
        <a:ext cx="3506458" cy="717845"/>
      </dsp:txXfrm>
    </dsp:sp>
    <dsp:sp modelId="{2B1F1D98-8321-4657-B76C-DF615EA0377D}">
      <dsp:nvSpPr>
        <dsp:cNvPr id="0" name=""/>
        <dsp:cNvSpPr/>
      </dsp:nvSpPr>
      <dsp:spPr>
        <a:xfrm>
          <a:off x="7998322" y="872747"/>
          <a:ext cx="3506458" cy="4759830"/>
        </a:xfrm>
        <a:prstGeom prst="rect">
          <a:avLst/>
        </a:prstGeom>
        <a:solidFill>
          <a:schemeClr val="accent4">
            <a:tint val="40000"/>
            <a:alpha val="90000"/>
            <a:hueOff val="10861925"/>
            <a:satOff val="-51245"/>
            <a:lumOff val="-1851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10861925"/>
              <a:satOff val="-51245"/>
              <a:lumOff val="-185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0678" tIns="90678" rIns="120904" bIns="136017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/>
            <a:t>Making predictions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err="1"/>
            <a:t>Summarising</a:t>
          </a:r>
          <a:r>
            <a:rPr lang="en-US" sz="1700" kern="1200"/>
            <a:t> the story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/>
            <a:t>Discuss meaning of words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/>
            <a:t>Discuss characters feelings</a:t>
          </a:r>
        </a:p>
        <a:p>
          <a:pPr marL="171450" lvl="1" indent="-171450" algn="l" defTabSz="7556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>
              <a:latin typeface="Calibri Light" panose="020F0302020204030204"/>
            </a:rPr>
            <a:t>Listen to a wide range of stories</a:t>
          </a:r>
        </a:p>
        <a:p>
          <a:pPr marL="171450" lvl="1" indent="-171450" algn="l" defTabSz="7556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>
              <a:latin typeface="Calibri Light" panose="020F0302020204030204"/>
            </a:rPr>
            <a:t>Retell stories</a:t>
          </a:r>
        </a:p>
        <a:p>
          <a:pPr marL="171450" lvl="1" indent="-171450" algn="l" defTabSz="7556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>
              <a:latin typeface="Calibri Light" panose="020F0302020204030204"/>
            </a:rPr>
            <a:t>Identify themes </a:t>
          </a:r>
          <a:endParaRPr lang="en-US" sz="1700" kern="1200"/>
        </a:p>
        <a:p>
          <a:pPr marL="171450" lvl="1" indent="-171450" algn="l" defTabSz="7556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>
              <a:latin typeface="Calibri Light" panose="020F0302020204030204"/>
            </a:rPr>
            <a:t>Perform poetry</a:t>
          </a:r>
        </a:p>
        <a:p>
          <a:pPr marL="171450" lvl="1" indent="-171450" algn="l" defTabSz="7556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>
              <a:latin typeface="Calibri Light" panose="020F0302020204030204"/>
            </a:rPr>
            <a:t>Ask questions to improve understanding</a:t>
          </a:r>
        </a:p>
      </dsp:txBody>
      <dsp:txXfrm>
        <a:off x="7998322" y="872747"/>
        <a:ext cx="3506458" cy="475983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9D7D4F-22E0-4777-AEB8-BEDE769DFE2F}">
      <dsp:nvSpPr>
        <dsp:cNvPr id="0" name=""/>
        <dsp:cNvSpPr/>
      </dsp:nvSpPr>
      <dsp:spPr>
        <a:xfrm>
          <a:off x="0" y="499"/>
          <a:ext cx="9618133" cy="116928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083C227-0AB5-4899-B245-05FF96264F2C}">
      <dsp:nvSpPr>
        <dsp:cNvPr id="0" name=""/>
        <dsp:cNvSpPr/>
      </dsp:nvSpPr>
      <dsp:spPr>
        <a:xfrm>
          <a:off x="353707" y="263587"/>
          <a:ext cx="643104" cy="643104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CD856FC-80A9-4C54-A3BD-8287CBB97572}">
      <dsp:nvSpPr>
        <dsp:cNvPr id="0" name=""/>
        <dsp:cNvSpPr/>
      </dsp:nvSpPr>
      <dsp:spPr>
        <a:xfrm>
          <a:off x="1350519" y="499"/>
          <a:ext cx="8267613" cy="1169280"/>
        </a:xfrm>
        <a:prstGeom prst="rect">
          <a:avLst/>
        </a:prstGeom>
        <a:solidFill>
          <a:srgbClr val="F2F2F2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749" tIns="123749" rIns="123749" bIns="123749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>
              <a:latin typeface="SassoonPrimaryType" pitchFamily="2" charset="0"/>
            </a:rPr>
            <a:t>For all Year 4 pupils in 2025 (with certain exceptions).</a:t>
          </a:r>
          <a:endParaRPr lang="en-US" sz="2500" kern="1200">
            <a:latin typeface="SassoonPrimaryType" pitchFamily="2" charset="0"/>
          </a:endParaRPr>
        </a:p>
      </dsp:txBody>
      <dsp:txXfrm>
        <a:off x="1350519" y="499"/>
        <a:ext cx="8267613" cy="1169280"/>
      </dsp:txXfrm>
    </dsp:sp>
    <dsp:sp modelId="{55419D4D-EAE8-46F5-BDE1-7E6B0379F2DD}">
      <dsp:nvSpPr>
        <dsp:cNvPr id="0" name=""/>
        <dsp:cNvSpPr/>
      </dsp:nvSpPr>
      <dsp:spPr>
        <a:xfrm>
          <a:off x="0" y="1462100"/>
          <a:ext cx="9618133" cy="116928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E0EE671-42D3-47A7-A27E-490F8BD1EECC}">
      <dsp:nvSpPr>
        <dsp:cNvPr id="0" name=""/>
        <dsp:cNvSpPr/>
      </dsp:nvSpPr>
      <dsp:spPr>
        <a:xfrm>
          <a:off x="353707" y="1725188"/>
          <a:ext cx="643104" cy="643104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B589395-A60F-4FA9-B113-83C17C3AA162}">
      <dsp:nvSpPr>
        <dsp:cNvPr id="0" name=""/>
        <dsp:cNvSpPr/>
      </dsp:nvSpPr>
      <dsp:spPr>
        <a:xfrm>
          <a:off x="1350519" y="1462100"/>
          <a:ext cx="8267613" cy="11692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749" tIns="123749" rIns="123749" bIns="123749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>
              <a:latin typeface="SassoonPrimaryType" pitchFamily="2" charset="0"/>
            </a:rPr>
            <a:t>The purpose of the MTC is to determine whether pupils can recall their times tables fluently.</a:t>
          </a:r>
          <a:endParaRPr lang="en-US" sz="2500" kern="1200">
            <a:latin typeface="SassoonPrimaryType" pitchFamily="2" charset="0"/>
          </a:endParaRPr>
        </a:p>
      </dsp:txBody>
      <dsp:txXfrm>
        <a:off x="1350519" y="1462100"/>
        <a:ext cx="8267613" cy="1169280"/>
      </dsp:txXfrm>
    </dsp:sp>
    <dsp:sp modelId="{789CDB77-20D8-47F7-9376-A3E0ECBD0237}">
      <dsp:nvSpPr>
        <dsp:cNvPr id="0" name=""/>
        <dsp:cNvSpPr/>
      </dsp:nvSpPr>
      <dsp:spPr>
        <a:xfrm>
          <a:off x="0" y="2923701"/>
          <a:ext cx="9618133" cy="116928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56BA3EC-6A78-487E-88EB-795664E450C9}">
      <dsp:nvSpPr>
        <dsp:cNvPr id="0" name=""/>
        <dsp:cNvSpPr/>
      </dsp:nvSpPr>
      <dsp:spPr>
        <a:xfrm>
          <a:off x="353707" y="3186789"/>
          <a:ext cx="643104" cy="643104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1BE82C-C3E3-4EA3-B33F-68CC1DCF5707}">
      <dsp:nvSpPr>
        <dsp:cNvPr id="0" name=""/>
        <dsp:cNvSpPr/>
      </dsp:nvSpPr>
      <dsp:spPr>
        <a:xfrm>
          <a:off x="1350519" y="2923701"/>
          <a:ext cx="8267613" cy="11692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749" tIns="123749" rIns="123749" bIns="123749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>
              <a:latin typeface="SassoonPrimaryType" pitchFamily="2" charset="0"/>
            </a:rPr>
            <a:t>Help us to support children with gaps in knowledge</a:t>
          </a:r>
          <a:endParaRPr lang="en-US" sz="2500" kern="1200">
            <a:latin typeface="SassoonPrimaryType" pitchFamily="2" charset="0"/>
          </a:endParaRPr>
        </a:p>
      </dsp:txBody>
      <dsp:txXfrm>
        <a:off x="1350519" y="2923701"/>
        <a:ext cx="8267613" cy="11692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CE5BA3-A1D5-4CD0-AF13-1B69CD5DEE5E}" type="datetimeFigureOut">
              <a:rPr lang="en-GB" smtClean="0"/>
              <a:t>11/09/2025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F3A18B-0FC3-4F62-8E22-5D6E046CB3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70333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F3A18B-0FC3-4F62-8E22-5D6E046CB3BC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3765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Reminder of how parents can support with reading, </a:t>
            </a:r>
            <a:r>
              <a:rPr lang="en-GB" err="1"/>
              <a:t>homelearning</a:t>
            </a:r>
            <a:r>
              <a:rPr lang="en-GB"/>
              <a:t>, getting children to school on time etc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F3A18B-0FC3-4F62-8E22-5D6E046CB3BC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78751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Year 1- this slide can be changed to phonics, Year 2 and Year 6  - CGP and SATs revision mentions, Year 3 and Year 5 can continue to be times table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F3A18B-0FC3-4F62-8E22-5D6E046CB3BC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60368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F3A18B-0FC3-4F62-8E22-5D6E046CB3BC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30075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FREE course for parents to sign up to- scan QR code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F3A18B-0FC3-4F62-8E22-5D6E046CB3BC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53077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F3A18B-0FC3-4F62-8E22-5D6E046CB3BC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61070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F3A18B-0FC3-4F62-8E22-5D6E046CB3BC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18355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ADD TOPIC names here with some images- brief description to be discussed with what they will learn.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F3A18B-0FC3-4F62-8E22-5D6E046CB3BC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75432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ADD KEY LEARNING FOR YOUR YEAR GROUP – Think of coverage and End of Year expectations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F3A18B-0FC3-4F62-8E22-5D6E046CB3BC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91201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THIS WOULD BE PHONICS year 1, SATS year 2 and 6 </a:t>
            </a:r>
            <a:r>
              <a:rPr lang="en-GB" err="1"/>
              <a:t>Yr</a:t>
            </a:r>
            <a:r>
              <a:rPr lang="en-GB"/>
              <a:t> 3 and 5 can omit this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F3A18B-0FC3-4F62-8E22-5D6E046CB3BC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0320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F3A18B-0FC3-4F62-8E22-5D6E046CB3BC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89688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CHANGE THE PHOTOS TO MATCH WHERE YOU ARE GOING ON A TRIP WHERE POSSIBLE – Discuss Parent volunteers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F3A18B-0FC3-4F62-8E22-5D6E046CB3BC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03053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ADAPT where needed for your year group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F3A18B-0FC3-4F62-8E22-5D6E046CB3BC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80023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F3A18B-0FC3-4F62-8E22-5D6E046CB3BC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37091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87120A-E229-92D9-9B94-057927AF9F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20A5EC7-3C33-2273-8C94-2AE9417581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8B15D-05D5-4F5C-B575-287CCC8FB4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F22A8-2DD0-44D8-B06D-FE861A3822F9}" type="datetimeFigureOut">
              <a:rPr lang="en-GB" smtClean="0"/>
              <a:t>11/09/2025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1CD6F2-F3DE-B266-C5D8-7EEA35ADC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31BA43-8FD4-C225-D948-CB68AA2706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B6E64-7001-4608-87D1-9E69947C43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08310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0112E9-66CA-C897-0EDE-A7CC3B09B8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D8B470-932E-47B3-8077-FBF8E595C4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AA46BF-4806-BEC9-72A2-CAF0D3D734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F22A8-2DD0-44D8-B06D-FE861A3822F9}" type="datetimeFigureOut">
              <a:rPr lang="en-GB" smtClean="0"/>
              <a:t>11/09/2025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DBE3FD-A9F5-D5FF-25BB-AC106A56A5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9E761D-5A46-F562-03EB-CE0BCAF639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B6E64-7001-4608-87D1-9E69947C43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68349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8267F33-F2CC-0456-0EE6-B777E13BB2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CD17F39-C901-FAD7-B798-5F4F2A95EE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9D7B6A-B5BC-F38F-068F-161B33691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F22A8-2DD0-44D8-B06D-FE861A3822F9}" type="datetimeFigureOut">
              <a:rPr lang="en-GB" smtClean="0"/>
              <a:t>11/09/2025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60ADFA-38B7-2D5F-C4D4-718A14D2DB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F29456-22A8-1D09-BC11-5B5B764B2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B6E64-7001-4608-87D1-9E69947C43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4968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3E8728-1C7D-1A4C-D3F2-CED4B5C637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5FF6E4-6ACA-C690-443E-E42539D315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CC3C9B-4CE5-D6BE-EF10-5C46D62A4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F22A8-2DD0-44D8-B06D-FE861A3822F9}" type="datetimeFigureOut">
              <a:rPr lang="en-GB" smtClean="0"/>
              <a:t>11/09/2025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8CEE25-D961-A781-F9F6-F10B07F3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FC8347-573F-509D-74D0-35C09590A1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B6E64-7001-4608-87D1-9E69947C43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5413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0DB372-3B1C-1429-741A-99C8BE1365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3483DA-D05C-D926-F858-4EFB811631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4638E4-EF47-3AAE-103D-9CDDE93F8D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F22A8-2DD0-44D8-B06D-FE861A3822F9}" type="datetimeFigureOut">
              <a:rPr lang="en-GB" smtClean="0"/>
              <a:t>11/09/2025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1A6452-D918-3BB1-609E-515740A0E7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702C49-857C-7C5A-B14D-1BF8C1304A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B6E64-7001-4608-87D1-9E69947C43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9708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F68C2-A841-B0D0-D86C-0F932977A5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509619-BC2A-7EC5-6560-AC871C23EA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8AB4BC-8F10-BDC8-1F04-112D16977C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19B5B9-444F-F053-41A6-5E4E5D94B8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F22A8-2DD0-44D8-B06D-FE861A3822F9}" type="datetimeFigureOut">
              <a:rPr lang="en-GB" smtClean="0"/>
              <a:t>11/09/2025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A9CA64-CAE2-EEC7-9865-45126EF379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84EAB9-15B3-91A0-BFDA-DB0F91E92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B6E64-7001-4608-87D1-9E69947C43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97690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A6DBC9-7D25-804C-F150-DBDAA36057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86B42B-0547-57DE-D5CE-BC0B3AAE9D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F87835-26AD-7E12-31E9-8D06F5E843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DCE385A-D7D2-9B71-F665-C7D522A0D2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507E9A8-3DAD-F3DE-3E5B-54C0696EC06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9B7D868-0FFD-7132-7C4D-2A564D0111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F22A8-2DD0-44D8-B06D-FE861A3822F9}" type="datetimeFigureOut">
              <a:rPr lang="en-GB" smtClean="0"/>
              <a:t>11/09/2025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FC36853-D489-07A8-8E3D-8FD2E160EF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FEB4B7-B738-638D-A95F-A8AAD6E1EE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B6E64-7001-4608-87D1-9E69947C43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4862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69D148-5240-1653-2E3B-75064E1F8B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D4B0A5E-E0CF-E094-578C-6B63FC25DE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F22A8-2DD0-44D8-B06D-FE861A3822F9}" type="datetimeFigureOut">
              <a:rPr lang="en-GB" smtClean="0"/>
              <a:t>11/09/2025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1172DE-0C1E-E69A-92D7-1B0F3B028A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7E7937-3E63-7DAC-0A0F-C82640290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B6E64-7001-4608-87D1-9E69947C43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22302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F10AD78-9169-9249-CCEF-6E50B84F2A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F22A8-2DD0-44D8-B06D-FE861A3822F9}" type="datetimeFigureOut">
              <a:rPr lang="en-GB" smtClean="0"/>
              <a:t>11/09/2025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FFD5B24-18A4-D7C6-3044-9F589EBF9B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D3F78B-5206-4878-B942-9C0597B51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B6E64-7001-4608-87D1-9E69947C43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85472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D2AA3E-A9A9-D987-9EBA-BEFE289118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F44F9D-E44F-1826-873D-6E97D8BB7E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A10EE4-3E8E-1235-14DE-EF2122CA1C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2C0966-08A4-92E2-5374-6E2D0DCF26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F22A8-2DD0-44D8-B06D-FE861A3822F9}" type="datetimeFigureOut">
              <a:rPr lang="en-GB" smtClean="0"/>
              <a:t>11/09/2025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63CF79-C1B6-C34F-DAFB-2452FF49B4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52F654-77E6-07A4-0BD9-01D3E58D68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B6E64-7001-4608-87D1-9E69947C43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51776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B7B3C9-12BE-A1C3-34CE-A1EC930B71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FE5D02E-1188-31E0-6313-8B090A032F4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088E4D-8BBD-EB99-630A-51708270C7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004A13-8103-44CD-8FAB-32D128D8C1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F22A8-2DD0-44D8-B06D-FE861A3822F9}" type="datetimeFigureOut">
              <a:rPr lang="en-GB" smtClean="0"/>
              <a:t>11/09/2025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F9D9D6-B0D7-A365-D086-F67482730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A44FCC-A614-3243-A986-CD1A3E8D6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B6E64-7001-4608-87D1-9E69947C43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41067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3BA958E-18B1-2072-2433-1F76BD4AC1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493296-BF32-4A87-8AA5-0920489053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1B6EC8-66A8-22FA-4808-EF14BC856F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2F22A8-2DD0-44D8-B06D-FE861A3822F9}" type="datetimeFigureOut">
              <a:rPr lang="en-GB" smtClean="0"/>
              <a:t>11/09/2025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E7FCE0-C4A1-B9FA-4C8D-B585D6D7C4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BBFF47-3807-80C4-2B40-3BAD24F73E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6B6E64-7001-4608-87D1-9E69947C43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3643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hyperlink" Target="https://www.internetmatters.org/issues/inappropriate-content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hyperlink" Target="https://nationalcollege.com/enrol/greenhill-academy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png"/><Relationship Id="rId9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3363022-C969-41E9-8EB2-E4C94908C1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1695" cy="68520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D1AD6B3-BE88-4CEB-BA17-790657CC47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01A167-FE62-DB3A-61AF-9AE9BDA740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90966" y="3428999"/>
            <a:ext cx="4805691" cy="838831"/>
          </a:xfrm>
        </p:spPr>
        <p:txBody>
          <a:bodyPr anchor="b">
            <a:noAutofit/>
          </a:bodyPr>
          <a:lstStyle/>
          <a:p>
            <a:r>
              <a:rPr lang="en-GB" sz="6600" b="1">
                <a:solidFill>
                  <a:schemeClr val="tx2"/>
                </a:solidFill>
                <a:latin typeface="SassoonPrimaryType" pitchFamily="2" charset="0"/>
              </a:rPr>
              <a:t>Welcome to </a:t>
            </a:r>
          </a:p>
          <a:p>
            <a:r>
              <a:rPr lang="en-GB" sz="6600" b="1">
                <a:solidFill>
                  <a:schemeClr val="tx2"/>
                </a:solidFill>
                <a:latin typeface="SassoonPrimaryType" pitchFamily="2" charset="0"/>
              </a:rPr>
              <a:t>Year 3</a:t>
            </a:r>
          </a:p>
        </p:txBody>
      </p:sp>
      <p:pic>
        <p:nvPicPr>
          <p:cNvPr id="4" name="Picture 3" descr="Greenhill Academy - FULL COLOUR LOGO_HIGH RES">
            <a:extLst>
              <a:ext uri="{FF2B5EF4-FFF2-40B4-BE49-F238E27FC236}">
                <a16:creationId xmlns:a16="http://schemas.microsoft.com/office/drawing/2014/main" id="{ABF95E27-1EE2-D02C-980C-07ABAE6E9ED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0470" y="1804914"/>
            <a:ext cx="4141760" cy="4162571"/>
          </a:xfrm>
          <a:custGeom>
            <a:avLst/>
            <a:gdLst/>
            <a:ahLst/>
            <a:cxnLst/>
            <a:rect l="l" t="t" r="r" b="b"/>
            <a:pathLst>
              <a:path w="4141760" h="4377846">
                <a:moveTo>
                  <a:pt x="0" y="0"/>
                </a:moveTo>
                <a:lnTo>
                  <a:pt x="4141760" y="0"/>
                </a:lnTo>
                <a:lnTo>
                  <a:pt x="4141760" y="4377846"/>
                </a:lnTo>
                <a:lnTo>
                  <a:pt x="0" y="4377846"/>
                </a:lnTo>
                <a:close/>
              </a:path>
            </a:pathLst>
          </a:custGeom>
          <a:noFill/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89D1390B-7E13-4B4F-9CB2-391063412E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253" y="-5977"/>
            <a:ext cx="6238675" cy="6863979"/>
            <a:chOff x="305" y="-5977"/>
            <a:chExt cx="6238675" cy="6863979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9E720206-AA49-4786-A932-A2650DE091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305" y="34854"/>
              <a:ext cx="6028697" cy="6817170"/>
            </a:xfrm>
            <a:custGeom>
              <a:avLst/>
              <a:gdLst>
                <a:gd name="connsiteX0" fmla="*/ 6028697 w 6028697"/>
                <a:gd name="connsiteY0" fmla="*/ 6155323 h 6817170"/>
                <a:gd name="connsiteX1" fmla="*/ 6028697 w 6028697"/>
                <a:gd name="connsiteY1" fmla="*/ 6817170 h 6817170"/>
                <a:gd name="connsiteX2" fmla="*/ 5157862 w 6028697"/>
                <a:gd name="connsiteY2" fmla="*/ 6817170 h 6817170"/>
                <a:gd name="connsiteX3" fmla="*/ 5347156 w 6028697"/>
                <a:gd name="connsiteY3" fmla="*/ 6687553 h 6817170"/>
                <a:gd name="connsiteX4" fmla="*/ 5487470 w 6028697"/>
                <a:gd name="connsiteY4" fmla="*/ 6581714 h 6817170"/>
                <a:gd name="connsiteX5" fmla="*/ 5627642 w 6028697"/>
                <a:gd name="connsiteY5" fmla="*/ 6472328 h 6817170"/>
                <a:gd name="connsiteX6" fmla="*/ 5911392 w 6028697"/>
                <a:gd name="connsiteY6" fmla="*/ 6245328 h 6817170"/>
                <a:gd name="connsiteX7" fmla="*/ 4481066 w 6028697"/>
                <a:gd name="connsiteY7" fmla="*/ 478 h 6817170"/>
                <a:gd name="connsiteX8" fmla="*/ 4672258 w 6028697"/>
                <a:gd name="connsiteY8" fmla="*/ 7519 h 6817170"/>
                <a:gd name="connsiteX9" fmla="*/ 5429869 w 6028697"/>
                <a:gd name="connsiteY9" fmla="*/ 125134 h 6817170"/>
                <a:gd name="connsiteX10" fmla="*/ 5976319 w 6028697"/>
                <a:gd name="connsiteY10" fmla="*/ 314893 h 6817170"/>
                <a:gd name="connsiteX11" fmla="*/ 6028697 w 6028697"/>
                <a:gd name="connsiteY11" fmla="*/ 339901 h 6817170"/>
                <a:gd name="connsiteX12" fmla="*/ 6028697 w 6028697"/>
                <a:gd name="connsiteY12" fmla="*/ 732458 h 6817170"/>
                <a:gd name="connsiteX13" fmla="*/ 5990985 w 6028697"/>
                <a:gd name="connsiteY13" fmla="*/ 712211 h 6817170"/>
                <a:gd name="connsiteX14" fmla="*/ 5341339 w 6028697"/>
                <a:gd name="connsiteY14" fmla="*/ 475281 h 6817170"/>
                <a:gd name="connsiteX15" fmla="*/ 4651969 w 6028697"/>
                <a:gd name="connsiteY15" fmla="*/ 377104 h 6817170"/>
                <a:gd name="connsiteX16" fmla="*/ 3953093 w 6028697"/>
                <a:gd name="connsiteY16" fmla="*/ 402498 h 6817170"/>
                <a:gd name="connsiteX17" fmla="*/ 3267413 w 6028697"/>
                <a:gd name="connsiteY17" fmla="*/ 546643 h 6817170"/>
                <a:gd name="connsiteX18" fmla="*/ 1439498 w 6028697"/>
                <a:gd name="connsiteY18" fmla="*/ 1568141 h 6817170"/>
                <a:gd name="connsiteX19" fmla="*/ 960671 w 6028697"/>
                <a:gd name="connsiteY19" fmla="*/ 2082013 h 6817170"/>
                <a:gd name="connsiteX20" fmla="*/ 581866 w 6028697"/>
                <a:gd name="connsiteY20" fmla="*/ 2672638 h 6817170"/>
                <a:gd name="connsiteX21" fmla="*/ 324789 w 6028697"/>
                <a:gd name="connsiteY21" fmla="*/ 3325262 h 6817170"/>
                <a:gd name="connsiteX22" fmla="*/ 231151 w 6028697"/>
                <a:gd name="connsiteY22" fmla="*/ 4022292 h 6817170"/>
                <a:gd name="connsiteX23" fmla="*/ 270592 w 6028697"/>
                <a:gd name="connsiteY23" fmla="*/ 4362792 h 6817170"/>
                <a:gd name="connsiteX24" fmla="*/ 387213 w 6028697"/>
                <a:gd name="connsiteY24" fmla="*/ 4681585 h 6817170"/>
                <a:gd name="connsiteX25" fmla="*/ 468507 w 6028697"/>
                <a:gd name="connsiteY25" fmla="*/ 4831546 h 6817170"/>
                <a:gd name="connsiteX26" fmla="*/ 561862 w 6028697"/>
                <a:gd name="connsiteY26" fmla="*/ 4976826 h 6817170"/>
                <a:gd name="connsiteX27" fmla="*/ 777511 w 6028697"/>
                <a:gd name="connsiteY27" fmla="*/ 5257597 h 6817170"/>
                <a:gd name="connsiteX28" fmla="*/ 1010895 w 6028697"/>
                <a:gd name="connsiteY28" fmla="*/ 5540494 h 6817170"/>
                <a:gd name="connsiteX29" fmla="*/ 1126948 w 6028697"/>
                <a:gd name="connsiteY29" fmla="*/ 5688186 h 6817170"/>
                <a:gd name="connsiteX30" fmla="*/ 1182706 w 6028697"/>
                <a:gd name="connsiteY30" fmla="*/ 5760543 h 6817170"/>
                <a:gd name="connsiteX31" fmla="*/ 1237327 w 6028697"/>
                <a:gd name="connsiteY31" fmla="*/ 5830060 h 6817170"/>
                <a:gd name="connsiteX32" fmla="*/ 1706649 w 6028697"/>
                <a:gd name="connsiteY32" fmla="*/ 6342797 h 6817170"/>
                <a:gd name="connsiteX33" fmla="*/ 1956207 w 6028697"/>
                <a:gd name="connsiteY33" fmla="*/ 6573484 h 6817170"/>
                <a:gd name="connsiteX34" fmla="*/ 2217681 w 6028697"/>
                <a:gd name="connsiteY34" fmla="*/ 6786297 h 6817170"/>
                <a:gd name="connsiteX35" fmla="*/ 2260820 w 6028697"/>
                <a:gd name="connsiteY35" fmla="*/ 6817170 h 6817170"/>
                <a:gd name="connsiteX36" fmla="*/ 1429497 w 6028697"/>
                <a:gd name="connsiteY36" fmla="*/ 6817170 h 6817170"/>
                <a:gd name="connsiteX37" fmla="*/ 1327275 w 6028697"/>
                <a:gd name="connsiteY37" fmla="*/ 6713800 h 6817170"/>
                <a:gd name="connsiteX38" fmla="*/ 1080556 w 6028697"/>
                <a:gd name="connsiteY38" fmla="*/ 6414443 h 6817170"/>
                <a:gd name="connsiteX39" fmla="*/ 865189 w 6028697"/>
                <a:gd name="connsiteY39" fmla="*/ 6097496 h 6817170"/>
                <a:gd name="connsiteX40" fmla="*/ 814823 w 6028697"/>
                <a:gd name="connsiteY40" fmla="*/ 6016911 h 6817170"/>
                <a:gd name="connsiteX41" fmla="*/ 766729 w 6028697"/>
                <a:gd name="connsiteY41" fmla="*/ 5938453 h 6817170"/>
                <a:gd name="connsiteX42" fmla="*/ 671672 w 6028697"/>
                <a:gd name="connsiteY42" fmla="*/ 5786648 h 6817170"/>
                <a:gd name="connsiteX43" fmla="*/ 474608 w 6028697"/>
                <a:gd name="connsiteY43" fmla="*/ 5474664 h 6817170"/>
                <a:gd name="connsiteX44" fmla="*/ 282652 w 6028697"/>
                <a:gd name="connsiteY44" fmla="*/ 5146508 h 6817170"/>
                <a:gd name="connsiteX45" fmla="*/ 196108 w 6028697"/>
                <a:gd name="connsiteY45" fmla="*/ 4972712 h 6817170"/>
                <a:gd name="connsiteX46" fmla="*/ 122474 w 6028697"/>
                <a:gd name="connsiteY46" fmla="*/ 4791821 h 6817170"/>
                <a:gd name="connsiteX47" fmla="*/ 65724 w 6028697"/>
                <a:gd name="connsiteY47" fmla="*/ 4603129 h 6817170"/>
                <a:gd name="connsiteX48" fmla="*/ 44727 w 6028697"/>
                <a:gd name="connsiteY48" fmla="*/ 4506937 h 6817170"/>
                <a:gd name="connsiteX49" fmla="*/ 35505 w 6028697"/>
                <a:gd name="connsiteY49" fmla="*/ 4458699 h 6817170"/>
                <a:gd name="connsiteX50" fmla="*/ 27845 w 6028697"/>
                <a:gd name="connsiteY50" fmla="*/ 4410320 h 6817170"/>
                <a:gd name="connsiteX51" fmla="*/ 37 w 6028697"/>
                <a:gd name="connsiteY51" fmla="*/ 4022292 h 6817170"/>
                <a:gd name="connsiteX52" fmla="*/ 78777 w 6028697"/>
                <a:gd name="connsiteY52" fmla="*/ 3267236 h 6817170"/>
                <a:gd name="connsiteX53" fmla="*/ 315424 w 6028697"/>
                <a:gd name="connsiteY53" fmla="*/ 2543673 h 6817170"/>
                <a:gd name="connsiteX54" fmla="*/ 1202710 w 6028697"/>
                <a:gd name="connsiteY54" fmla="*/ 1314895 h 6817170"/>
                <a:gd name="connsiteX55" fmla="*/ 1791065 w 6028697"/>
                <a:gd name="connsiteY55" fmla="*/ 833514 h 6817170"/>
                <a:gd name="connsiteX56" fmla="*/ 3908404 w 6028697"/>
                <a:gd name="connsiteY56" fmla="*/ 29794 h 6817170"/>
                <a:gd name="connsiteX57" fmla="*/ 4481066 w 6028697"/>
                <a:gd name="connsiteY57" fmla="*/ 478 h 6817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6028697" h="6817170">
                  <a:moveTo>
                    <a:pt x="6028697" y="6155323"/>
                  </a:moveTo>
                  <a:lnTo>
                    <a:pt x="6028697" y="6817170"/>
                  </a:lnTo>
                  <a:lnTo>
                    <a:pt x="5157862" y="6817170"/>
                  </a:lnTo>
                  <a:lnTo>
                    <a:pt x="5347156" y="6687553"/>
                  </a:lnTo>
                  <a:cubicBezTo>
                    <a:pt x="5394117" y="6653219"/>
                    <a:pt x="5440793" y="6617608"/>
                    <a:pt x="5487470" y="6581714"/>
                  </a:cubicBezTo>
                  <a:cubicBezTo>
                    <a:pt x="5534147" y="6545820"/>
                    <a:pt x="5580966" y="6509358"/>
                    <a:pt x="5627642" y="6472328"/>
                  </a:cubicBezTo>
                  <a:lnTo>
                    <a:pt x="5911392" y="6245328"/>
                  </a:lnTo>
                  <a:close/>
                  <a:moveTo>
                    <a:pt x="4481066" y="478"/>
                  </a:moveTo>
                  <a:cubicBezTo>
                    <a:pt x="4544817" y="1422"/>
                    <a:pt x="4608563" y="3769"/>
                    <a:pt x="4672258" y="7519"/>
                  </a:cubicBezTo>
                  <a:cubicBezTo>
                    <a:pt x="4927973" y="22364"/>
                    <a:pt x="5181687" y="61751"/>
                    <a:pt x="5429869" y="125134"/>
                  </a:cubicBezTo>
                  <a:cubicBezTo>
                    <a:pt x="5617090" y="173104"/>
                    <a:pt x="5799867" y="236595"/>
                    <a:pt x="5976319" y="314893"/>
                  </a:cubicBezTo>
                  <a:lnTo>
                    <a:pt x="6028697" y="339901"/>
                  </a:lnTo>
                  <a:lnTo>
                    <a:pt x="6028697" y="732458"/>
                  </a:lnTo>
                  <a:lnTo>
                    <a:pt x="5990985" y="712211"/>
                  </a:lnTo>
                  <a:cubicBezTo>
                    <a:pt x="5783917" y="609342"/>
                    <a:pt x="5566013" y="529876"/>
                    <a:pt x="5341339" y="475281"/>
                  </a:cubicBezTo>
                  <a:cubicBezTo>
                    <a:pt x="5115233" y="420503"/>
                    <a:pt x="4884375" y="387624"/>
                    <a:pt x="4651969" y="377104"/>
                  </a:cubicBezTo>
                  <a:cubicBezTo>
                    <a:pt x="4418713" y="365171"/>
                    <a:pt x="4184861" y="373670"/>
                    <a:pt x="3953093" y="402498"/>
                  </a:cubicBezTo>
                  <a:cubicBezTo>
                    <a:pt x="3721001" y="431832"/>
                    <a:pt x="3491675" y="480040"/>
                    <a:pt x="3267413" y="546643"/>
                  </a:cubicBezTo>
                  <a:cubicBezTo>
                    <a:pt x="2591323" y="750761"/>
                    <a:pt x="1967642" y="1099289"/>
                    <a:pt x="1439498" y="1568141"/>
                  </a:cubicBezTo>
                  <a:cubicBezTo>
                    <a:pt x="1265589" y="1725523"/>
                    <a:pt x="1105393" y="1897434"/>
                    <a:pt x="960671" y="2082013"/>
                  </a:cubicBezTo>
                  <a:cubicBezTo>
                    <a:pt x="815775" y="2266294"/>
                    <a:pt x="688923" y="2464081"/>
                    <a:pt x="581866" y="2672638"/>
                  </a:cubicBezTo>
                  <a:cubicBezTo>
                    <a:pt x="473765" y="2880669"/>
                    <a:pt x="387610" y="3099397"/>
                    <a:pt x="324789" y="3325262"/>
                  </a:cubicBezTo>
                  <a:cubicBezTo>
                    <a:pt x="262714" y="3552403"/>
                    <a:pt x="231223" y="3786822"/>
                    <a:pt x="231151" y="4022292"/>
                  </a:cubicBezTo>
                  <a:cubicBezTo>
                    <a:pt x="231413" y="4136912"/>
                    <a:pt x="244645" y="4251136"/>
                    <a:pt x="270592" y="4362792"/>
                  </a:cubicBezTo>
                  <a:cubicBezTo>
                    <a:pt x="297885" y="4472943"/>
                    <a:pt x="336983" y="4579833"/>
                    <a:pt x="387213" y="4681585"/>
                  </a:cubicBezTo>
                  <a:cubicBezTo>
                    <a:pt x="412042" y="4732517"/>
                    <a:pt x="439423" y="4782457"/>
                    <a:pt x="468507" y="4831546"/>
                  </a:cubicBezTo>
                  <a:cubicBezTo>
                    <a:pt x="497591" y="4880636"/>
                    <a:pt x="529230" y="4929015"/>
                    <a:pt x="561862" y="4976826"/>
                  </a:cubicBezTo>
                  <a:cubicBezTo>
                    <a:pt x="627975" y="5072166"/>
                    <a:pt x="701466" y="5164668"/>
                    <a:pt x="777511" y="5257597"/>
                  </a:cubicBezTo>
                  <a:cubicBezTo>
                    <a:pt x="853556" y="5350524"/>
                    <a:pt x="933574" y="5443594"/>
                    <a:pt x="1010895" y="5540494"/>
                  </a:cubicBezTo>
                  <a:cubicBezTo>
                    <a:pt x="1049957" y="5588732"/>
                    <a:pt x="1088642" y="5637963"/>
                    <a:pt x="1126948" y="5688186"/>
                  </a:cubicBezTo>
                  <a:lnTo>
                    <a:pt x="1182706" y="5760543"/>
                  </a:lnTo>
                  <a:cubicBezTo>
                    <a:pt x="1201007" y="5783669"/>
                    <a:pt x="1218458" y="5807503"/>
                    <a:pt x="1237327" y="5830060"/>
                  </a:cubicBezTo>
                  <a:cubicBezTo>
                    <a:pt x="1383714" y="6009916"/>
                    <a:pt x="1540413" y="6181116"/>
                    <a:pt x="1706649" y="6342797"/>
                  </a:cubicBezTo>
                  <a:cubicBezTo>
                    <a:pt x="1788084" y="6422531"/>
                    <a:pt x="1871265" y="6499427"/>
                    <a:pt x="1956207" y="6573484"/>
                  </a:cubicBezTo>
                  <a:cubicBezTo>
                    <a:pt x="2041332" y="6647402"/>
                    <a:pt x="2127733" y="6718907"/>
                    <a:pt x="2217681" y="6786297"/>
                  </a:cubicBezTo>
                  <a:lnTo>
                    <a:pt x="2260820" y="6817170"/>
                  </a:lnTo>
                  <a:lnTo>
                    <a:pt x="1429497" y="6817170"/>
                  </a:lnTo>
                  <a:lnTo>
                    <a:pt x="1327275" y="6713800"/>
                  </a:lnTo>
                  <a:cubicBezTo>
                    <a:pt x="1239186" y="6618984"/>
                    <a:pt x="1156797" y="6519019"/>
                    <a:pt x="1080556" y="6414443"/>
                  </a:cubicBezTo>
                  <a:cubicBezTo>
                    <a:pt x="1004653" y="6310734"/>
                    <a:pt x="932439" y="6205177"/>
                    <a:pt x="865189" y="6097496"/>
                  </a:cubicBezTo>
                  <a:cubicBezTo>
                    <a:pt x="847881" y="6070823"/>
                    <a:pt x="831565" y="6043725"/>
                    <a:pt x="814823" y="6016911"/>
                  </a:cubicBezTo>
                  <a:lnTo>
                    <a:pt x="766729" y="5938453"/>
                  </a:lnTo>
                  <a:cubicBezTo>
                    <a:pt x="735941" y="5887947"/>
                    <a:pt x="703878" y="5837581"/>
                    <a:pt x="671672" y="5786648"/>
                  </a:cubicBezTo>
                  <a:lnTo>
                    <a:pt x="474608" y="5474664"/>
                  </a:lnTo>
                  <a:cubicBezTo>
                    <a:pt x="408778" y="5368968"/>
                    <a:pt x="343516" y="5260008"/>
                    <a:pt x="282652" y="5146508"/>
                  </a:cubicBezTo>
                  <a:cubicBezTo>
                    <a:pt x="252290" y="5089759"/>
                    <a:pt x="223065" y="5032015"/>
                    <a:pt x="196108" y="4972712"/>
                  </a:cubicBezTo>
                  <a:cubicBezTo>
                    <a:pt x="169152" y="4913408"/>
                    <a:pt x="144607" y="4853111"/>
                    <a:pt x="122474" y="4791821"/>
                  </a:cubicBezTo>
                  <a:cubicBezTo>
                    <a:pt x="100342" y="4730532"/>
                    <a:pt x="81757" y="4666830"/>
                    <a:pt x="65724" y="4603129"/>
                  </a:cubicBezTo>
                  <a:cubicBezTo>
                    <a:pt x="58205" y="4571064"/>
                    <a:pt x="50828" y="4539143"/>
                    <a:pt x="44727" y="4506937"/>
                  </a:cubicBezTo>
                  <a:lnTo>
                    <a:pt x="35505" y="4458699"/>
                  </a:lnTo>
                  <a:lnTo>
                    <a:pt x="27845" y="4410320"/>
                  </a:lnTo>
                  <a:cubicBezTo>
                    <a:pt x="8635" y="4281881"/>
                    <a:pt x="-661" y="4152150"/>
                    <a:pt x="37" y="4022292"/>
                  </a:cubicBezTo>
                  <a:cubicBezTo>
                    <a:pt x="712" y="3768592"/>
                    <a:pt x="27094" y="3515615"/>
                    <a:pt x="78777" y="3267236"/>
                  </a:cubicBezTo>
                  <a:cubicBezTo>
                    <a:pt x="130048" y="3017876"/>
                    <a:pt x="209439" y="2775142"/>
                    <a:pt x="315424" y="2543673"/>
                  </a:cubicBezTo>
                  <a:cubicBezTo>
                    <a:pt x="528236" y="2081161"/>
                    <a:pt x="838234" y="1667312"/>
                    <a:pt x="1202710" y="1314895"/>
                  </a:cubicBezTo>
                  <a:cubicBezTo>
                    <a:pt x="1385514" y="1138814"/>
                    <a:pt x="1582282" y="977831"/>
                    <a:pt x="1791065" y="833514"/>
                  </a:cubicBezTo>
                  <a:cubicBezTo>
                    <a:pt x="2420037" y="395614"/>
                    <a:pt x="3147288" y="119557"/>
                    <a:pt x="3908404" y="29794"/>
                  </a:cubicBezTo>
                  <a:cubicBezTo>
                    <a:pt x="4098509" y="7429"/>
                    <a:pt x="4289811" y="-2355"/>
                    <a:pt x="4481066" y="478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72F6EE6-EDE9-45A5-8F6D-02B9B7CB2C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305" y="1"/>
              <a:ext cx="6165116" cy="6858001"/>
            </a:xfrm>
            <a:custGeom>
              <a:avLst/>
              <a:gdLst>
                <a:gd name="connsiteX0" fmla="*/ 6264586 w 6264586"/>
                <a:gd name="connsiteY0" fmla="*/ 6646464 h 6858001"/>
                <a:gd name="connsiteX1" fmla="*/ 6264586 w 6264586"/>
                <a:gd name="connsiteY1" fmla="*/ 6858001 h 6858001"/>
                <a:gd name="connsiteX2" fmla="*/ 5997170 w 6264586"/>
                <a:gd name="connsiteY2" fmla="*/ 6858001 h 6858001"/>
                <a:gd name="connsiteX3" fmla="*/ 6121512 w 6264586"/>
                <a:gd name="connsiteY3" fmla="*/ 6761029 h 6858001"/>
                <a:gd name="connsiteX4" fmla="*/ 2693206 w 6264586"/>
                <a:gd name="connsiteY4" fmla="*/ 0 h 6858001"/>
                <a:gd name="connsiteX5" fmla="*/ 5872285 w 6264586"/>
                <a:gd name="connsiteY5" fmla="*/ 0 h 6858001"/>
                <a:gd name="connsiteX6" fmla="*/ 6024875 w 6264586"/>
                <a:gd name="connsiteY6" fmla="*/ 68385 h 6858001"/>
                <a:gd name="connsiteX7" fmla="*/ 6206432 w 6264586"/>
                <a:gd name="connsiteY7" fmla="*/ 162336 h 6858001"/>
                <a:gd name="connsiteX8" fmla="*/ 6264586 w 6264586"/>
                <a:gd name="connsiteY8" fmla="*/ 196704 h 6858001"/>
                <a:gd name="connsiteX9" fmla="*/ 6264586 w 6264586"/>
                <a:gd name="connsiteY9" fmla="*/ 537242 h 6858001"/>
                <a:gd name="connsiteX10" fmla="*/ 6230189 w 6264586"/>
                <a:gd name="connsiteY10" fmla="*/ 517260 h 6858001"/>
                <a:gd name="connsiteX11" fmla="*/ 5540536 w 6264586"/>
                <a:gd name="connsiteY11" fmla="*/ 249543 h 6858001"/>
                <a:gd name="connsiteX12" fmla="*/ 5178896 w 6264586"/>
                <a:gd name="connsiteY12" fmla="*/ 178606 h 6858001"/>
                <a:gd name="connsiteX13" fmla="*/ 4814279 w 6264586"/>
                <a:gd name="connsiteY13" fmla="*/ 146683 h 6858001"/>
                <a:gd name="connsiteX14" fmla="*/ 4655095 w 6264586"/>
                <a:gd name="connsiteY14" fmla="*/ 143421 h 6858001"/>
                <a:gd name="connsiteX15" fmla="*/ 4081069 w 6264586"/>
                <a:gd name="connsiteY15" fmla="*/ 185983 h 6858001"/>
                <a:gd name="connsiteX16" fmla="*/ 3720566 w 6264586"/>
                <a:gd name="connsiteY16" fmla="*/ 256921 h 6858001"/>
                <a:gd name="connsiteX17" fmla="*/ 3365879 w 6264586"/>
                <a:gd name="connsiteY17" fmla="*/ 357651 h 6858001"/>
                <a:gd name="connsiteX18" fmla="*/ 3020555 w 6264586"/>
                <a:gd name="connsiteY18" fmla="*/ 486190 h 6858001"/>
                <a:gd name="connsiteX19" fmla="*/ 2685163 w 6264586"/>
                <a:gd name="connsiteY19" fmla="*/ 641542 h 6858001"/>
                <a:gd name="connsiteX20" fmla="*/ 2047720 w 6264586"/>
                <a:gd name="connsiteY20" fmla="*/ 1025030 h 6858001"/>
                <a:gd name="connsiteX21" fmla="*/ 1897333 w 6264586"/>
                <a:gd name="connsiteY21" fmla="*/ 1134983 h 6858001"/>
                <a:gd name="connsiteX22" fmla="*/ 1835758 w 6264586"/>
                <a:gd name="connsiteY22" fmla="*/ 1182227 h 6858001"/>
                <a:gd name="connsiteX23" fmla="*/ 1823273 w 6264586"/>
                <a:gd name="connsiteY23" fmla="*/ 1192016 h 6858001"/>
                <a:gd name="connsiteX24" fmla="*/ 1750918 w 6264586"/>
                <a:gd name="connsiteY24" fmla="*/ 1249760 h 6858001"/>
                <a:gd name="connsiteX25" fmla="*/ 1469297 w 6264586"/>
                <a:gd name="connsiteY25" fmla="*/ 1496906 h 6858001"/>
                <a:gd name="connsiteX26" fmla="*/ 967769 w 6264586"/>
                <a:gd name="connsiteY26" fmla="*/ 2056602 h 6858001"/>
                <a:gd name="connsiteX27" fmla="*/ 754105 w 6264586"/>
                <a:gd name="connsiteY27" fmla="*/ 2368727 h 6858001"/>
                <a:gd name="connsiteX28" fmla="*/ 572364 w 6264586"/>
                <a:gd name="connsiteY28" fmla="*/ 2701140 h 6858001"/>
                <a:gd name="connsiteX29" fmla="*/ 532497 w 6264586"/>
                <a:gd name="connsiteY29" fmla="*/ 2786265 h 6858001"/>
                <a:gd name="connsiteX30" fmla="*/ 512918 w 6264586"/>
                <a:gd name="connsiteY30" fmla="*/ 2828827 h 6858001"/>
                <a:gd name="connsiteX31" fmla="*/ 494475 w 6264586"/>
                <a:gd name="connsiteY31" fmla="*/ 2872240 h 6858001"/>
                <a:gd name="connsiteX32" fmla="*/ 491637 w 6264586"/>
                <a:gd name="connsiteY32" fmla="*/ 2878908 h 6858001"/>
                <a:gd name="connsiteX33" fmla="*/ 459290 w 6264586"/>
                <a:gd name="connsiteY33" fmla="*/ 2959635 h 6858001"/>
                <a:gd name="connsiteX34" fmla="*/ 446805 w 6264586"/>
                <a:gd name="connsiteY34" fmla="*/ 2992408 h 6858001"/>
                <a:gd name="connsiteX35" fmla="*/ 426090 w 6264586"/>
                <a:gd name="connsiteY35" fmla="*/ 3049158 h 6858001"/>
                <a:gd name="connsiteX36" fmla="*/ 426090 w 6264586"/>
                <a:gd name="connsiteY36" fmla="*/ 3049867 h 6858001"/>
                <a:gd name="connsiteX37" fmla="*/ 318124 w 6264586"/>
                <a:gd name="connsiteY37" fmla="*/ 3414202 h 6858001"/>
                <a:gd name="connsiteX38" fmla="*/ 230729 w 6264586"/>
                <a:gd name="connsiteY38" fmla="*/ 4169260 h 6858001"/>
                <a:gd name="connsiteX39" fmla="*/ 268893 w 6264586"/>
                <a:gd name="connsiteY39" fmla="*/ 4544236 h 6858001"/>
                <a:gd name="connsiteX40" fmla="*/ 379840 w 6264586"/>
                <a:gd name="connsiteY40" fmla="*/ 4900056 h 6858001"/>
                <a:gd name="connsiteX41" fmla="*/ 406512 w 6264586"/>
                <a:gd name="connsiteY41" fmla="*/ 4960211 h 6858001"/>
                <a:gd name="connsiteX42" fmla="*/ 417862 w 6264586"/>
                <a:gd name="connsiteY42" fmla="*/ 4984613 h 6858001"/>
                <a:gd name="connsiteX43" fmla="*/ 428077 w 6264586"/>
                <a:gd name="connsiteY43" fmla="*/ 5005043 h 6858001"/>
                <a:gd name="connsiteX44" fmla="*/ 460140 w 6264586"/>
                <a:gd name="connsiteY44" fmla="*/ 5067327 h 6858001"/>
                <a:gd name="connsiteX45" fmla="*/ 555197 w 6264586"/>
                <a:gd name="connsiteY45" fmla="*/ 5229773 h 6858001"/>
                <a:gd name="connsiteX46" fmla="*/ 660611 w 6264586"/>
                <a:gd name="connsiteY46" fmla="*/ 5387396 h 6858001"/>
                <a:gd name="connsiteX47" fmla="*/ 774110 w 6264586"/>
                <a:gd name="connsiteY47" fmla="*/ 5542182 h 6858001"/>
                <a:gd name="connsiteX48" fmla="*/ 917829 w 6264586"/>
                <a:gd name="connsiteY48" fmla="*/ 5727896 h 6858001"/>
                <a:gd name="connsiteX49" fmla="*/ 1012885 w 6264586"/>
                <a:gd name="connsiteY49" fmla="*/ 5849767 h 6858001"/>
                <a:gd name="connsiteX50" fmla="*/ 1133053 w 6264586"/>
                <a:gd name="connsiteY50" fmla="*/ 6006822 h 6858001"/>
                <a:gd name="connsiteX51" fmla="*/ 1194343 w 6264586"/>
                <a:gd name="connsiteY51" fmla="*/ 6090245 h 6858001"/>
                <a:gd name="connsiteX52" fmla="*/ 1249390 w 6264586"/>
                <a:gd name="connsiteY52" fmla="*/ 6165155 h 6858001"/>
                <a:gd name="connsiteX53" fmla="*/ 1345724 w 6264586"/>
                <a:gd name="connsiteY53" fmla="*/ 6292132 h 6858001"/>
                <a:gd name="connsiteX54" fmla="*/ 1364310 w 6264586"/>
                <a:gd name="connsiteY54" fmla="*/ 6316251 h 6858001"/>
                <a:gd name="connsiteX55" fmla="*/ 1373673 w 6264586"/>
                <a:gd name="connsiteY55" fmla="*/ 6327885 h 6858001"/>
                <a:gd name="connsiteX56" fmla="*/ 1484619 w 6264586"/>
                <a:gd name="connsiteY56" fmla="*/ 6462240 h 6858001"/>
                <a:gd name="connsiteX57" fmla="*/ 1739000 w 6264586"/>
                <a:gd name="connsiteY57" fmla="*/ 6737335 h 6858001"/>
                <a:gd name="connsiteX58" fmla="*/ 1866801 w 6264586"/>
                <a:gd name="connsiteY58" fmla="*/ 6858001 h 6858001"/>
                <a:gd name="connsiteX59" fmla="*/ 1144149 w 6264586"/>
                <a:gd name="connsiteY59" fmla="*/ 6858001 h 6858001"/>
                <a:gd name="connsiteX60" fmla="*/ 1058349 w 6264586"/>
                <a:gd name="connsiteY60" fmla="*/ 6766452 h 6858001"/>
                <a:gd name="connsiteX61" fmla="*/ 580309 w 6264586"/>
                <a:gd name="connsiteY61" fmla="*/ 6105000 h 6858001"/>
                <a:gd name="connsiteX62" fmla="*/ 1 w 6264586"/>
                <a:gd name="connsiteY62" fmla="*/ 3960094 h 6858001"/>
                <a:gd name="connsiteX63" fmla="*/ 2599292 w 6264586"/>
                <a:gd name="connsiteY63" fmla="*/ 37050 h 6858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6264586" h="6858001">
                  <a:moveTo>
                    <a:pt x="6264586" y="6646464"/>
                  </a:moveTo>
                  <a:lnTo>
                    <a:pt x="6264586" y="6858001"/>
                  </a:lnTo>
                  <a:lnTo>
                    <a:pt x="5997170" y="6858001"/>
                  </a:lnTo>
                  <a:lnTo>
                    <a:pt x="6121512" y="6761029"/>
                  </a:lnTo>
                  <a:close/>
                  <a:moveTo>
                    <a:pt x="2693206" y="0"/>
                  </a:moveTo>
                  <a:lnTo>
                    <a:pt x="5872285" y="0"/>
                  </a:lnTo>
                  <a:lnTo>
                    <a:pt x="6024875" y="68385"/>
                  </a:lnTo>
                  <a:cubicBezTo>
                    <a:pt x="6086250" y="97989"/>
                    <a:pt x="6146793" y="129318"/>
                    <a:pt x="6206432" y="162336"/>
                  </a:cubicBezTo>
                  <a:lnTo>
                    <a:pt x="6264586" y="196704"/>
                  </a:lnTo>
                  <a:lnTo>
                    <a:pt x="6264586" y="537242"/>
                  </a:lnTo>
                  <a:lnTo>
                    <a:pt x="6230189" y="517260"/>
                  </a:lnTo>
                  <a:cubicBezTo>
                    <a:pt x="6012226" y="399931"/>
                    <a:pt x="5780573" y="310008"/>
                    <a:pt x="5540536" y="249543"/>
                  </a:cubicBezTo>
                  <a:cubicBezTo>
                    <a:pt x="5421375" y="219324"/>
                    <a:pt x="5300641" y="195644"/>
                    <a:pt x="5178896" y="178606"/>
                  </a:cubicBezTo>
                  <a:cubicBezTo>
                    <a:pt x="5057977" y="161840"/>
                    <a:pt x="4936276" y="151186"/>
                    <a:pt x="4814279" y="146683"/>
                  </a:cubicBezTo>
                  <a:cubicBezTo>
                    <a:pt x="4761501" y="144556"/>
                    <a:pt x="4708015" y="143421"/>
                    <a:pt x="4655095" y="143421"/>
                  </a:cubicBezTo>
                  <a:cubicBezTo>
                    <a:pt x="4462968" y="143573"/>
                    <a:pt x="4271111" y="157799"/>
                    <a:pt x="4081069" y="185983"/>
                  </a:cubicBezTo>
                  <a:cubicBezTo>
                    <a:pt x="3956361" y="205703"/>
                    <a:pt x="3835058" y="229396"/>
                    <a:pt x="3720566" y="256921"/>
                  </a:cubicBezTo>
                  <a:cubicBezTo>
                    <a:pt x="3596708" y="286714"/>
                    <a:pt x="3477677" y="320905"/>
                    <a:pt x="3365879" y="357651"/>
                  </a:cubicBezTo>
                  <a:cubicBezTo>
                    <a:pt x="3249257" y="395958"/>
                    <a:pt x="3133487" y="438945"/>
                    <a:pt x="3020555" y="486190"/>
                  </a:cubicBezTo>
                  <a:cubicBezTo>
                    <a:pt x="2907623" y="533434"/>
                    <a:pt x="2794832" y="585786"/>
                    <a:pt x="2685163" y="641542"/>
                  </a:cubicBezTo>
                  <a:cubicBezTo>
                    <a:pt x="2463995" y="754348"/>
                    <a:pt x="2250998" y="882488"/>
                    <a:pt x="2047720" y="1025030"/>
                  </a:cubicBezTo>
                  <a:cubicBezTo>
                    <a:pt x="2006151" y="1054399"/>
                    <a:pt x="1951528" y="1093415"/>
                    <a:pt x="1897333" y="1134983"/>
                  </a:cubicBezTo>
                  <a:cubicBezTo>
                    <a:pt x="1876761" y="1150164"/>
                    <a:pt x="1855905" y="1166479"/>
                    <a:pt x="1835758" y="1182227"/>
                  </a:cubicBezTo>
                  <a:lnTo>
                    <a:pt x="1823273" y="1192016"/>
                  </a:lnTo>
                  <a:cubicBezTo>
                    <a:pt x="1797027" y="1211879"/>
                    <a:pt x="1772057" y="1232309"/>
                    <a:pt x="1750918" y="1249760"/>
                  </a:cubicBezTo>
                  <a:cubicBezTo>
                    <a:pt x="1645931" y="1335737"/>
                    <a:pt x="1554422" y="1416605"/>
                    <a:pt x="1469297" y="1496906"/>
                  </a:cubicBezTo>
                  <a:cubicBezTo>
                    <a:pt x="1286595" y="1668957"/>
                    <a:pt x="1118818" y="1856190"/>
                    <a:pt x="967769" y="2056602"/>
                  </a:cubicBezTo>
                  <a:cubicBezTo>
                    <a:pt x="890731" y="2159603"/>
                    <a:pt x="818800" y="2264590"/>
                    <a:pt x="754105" y="2368727"/>
                  </a:cubicBezTo>
                  <a:cubicBezTo>
                    <a:pt x="681749" y="2488328"/>
                    <a:pt x="622304" y="2596720"/>
                    <a:pt x="572364" y="2701140"/>
                  </a:cubicBezTo>
                  <a:cubicBezTo>
                    <a:pt x="557609" y="2730507"/>
                    <a:pt x="543989" y="2760443"/>
                    <a:pt x="532497" y="2786265"/>
                  </a:cubicBezTo>
                  <a:lnTo>
                    <a:pt x="512918" y="2828827"/>
                  </a:lnTo>
                  <a:lnTo>
                    <a:pt x="494475" y="2872240"/>
                  </a:lnTo>
                  <a:lnTo>
                    <a:pt x="491637" y="2878908"/>
                  </a:lnTo>
                  <a:cubicBezTo>
                    <a:pt x="480146" y="2906575"/>
                    <a:pt x="469220" y="2932821"/>
                    <a:pt x="459290" y="2959635"/>
                  </a:cubicBezTo>
                  <a:cubicBezTo>
                    <a:pt x="455176" y="2970559"/>
                    <a:pt x="451060" y="2981484"/>
                    <a:pt x="446805" y="2992408"/>
                  </a:cubicBezTo>
                  <a:cubicBezTo>
                    <a:pt x="439427" y="3012412"/>
                    <a:pt x="432333" y="3030572"/>
                    <a:pt x="426090" y="3049158"/>
                  </a:cubicBezTo>
                  <a:lnTo>
                    <a:pt x="426090" y="3049867"/>
                  </a:lnTo>
                  <a:cubicBezTo>
                    <a:pt x="383010" y="3169099"/>
                    <a:pt x="346959" y="3290756"/>
                    <a:pt x="318124" y="3414202"/>
                  </a:cubicBezTo>
                  <a:cubicBezTo>
                    <a:pt x="260107" y="3661703"/>
                    <a:pt x="230780" y="3915049"/>
                    <a:pt x="230729" y="4169260"/>
                  </a:cubicBezTo>
                  <a:cubicBezTo>
                    <a:pt x="231621" y="4295173"/>
                    <a:pt x="244398" y="4420719"/>
                    <a:pt x="268893" y="4544236"/>
                  </a:cubicBezTo>
                  <a:cubicBezTo>
                    <a:pt x="293708" y="4666304"/>
                    <a:pt x="330882" y="4785521"/>
                    <a:pt x="379840" y="4900056"/>
                  </a:cubicBezTo>
                  <a:cubicBezTo>
                    <a:pt x="387926" y="4919919"/>
                    <a:pt x="397006" y="4939498"/>
                    <a:pt x="406512" y="4960211"/>
                  </a:cubicBezTo>
                  <a:cubicBezTo>
                    <a:pt x="410343" y="4968299"/>
                    <a:pt x="414173" y="4976385"/>
                    <a:pt x="417862" y="4984613"/>
                  </a:cubicBezTo>
                  <a:lnTo>
                    <a:pt x="428077" y="5005043"/>
                  </a:lnTo>
                  <a:cubicBezTo>
                    <a:pt x="438860" y="5026751"/>
                    <a:pt x="449075" y="5047181"/>
                    <a:pt x="460140" y="5067327"/>
                  </a:cubicBezTo>
                  <a:cubicBezTo>
                    <a:pt x="485536" y="5116273"/>
                    <a:pt x="514763" y="5165789"/>
                    <a:pt x="555197" y="5229773"/>
                  </a:cubicBezTo>
                  <a:cubicBezTo>
                    <a:pt x="586836" y="5280282"/>
                    <a:pt x="620318" y="5329511"/>
                    <a:pt x="660611" y="5387396"/>
                  </a:cubicBezTo>
                  <a:cubicBezTo>
                    <a:pt x="698065" y="5440741"/>
                    <a:pt x="737223" y="5493094"/>
                    <a:pt x="774110" y="5542182"/>
                  </a:cubicBezTo>
                  <a:cubicBezTo>
                    <a:pt x="821070" y="5604324"/>
                    <a:pt x="870301" y="5667173"/>
                    <a:pt x="917829" y="5727896"/>
                  </a:cubicBezTo>
                  <a:cubicBezTo>
                    <a:pt x="949042" y="5767762"/>
                    <a:pt x="979828" y="5807063"/>
                    <a:pt x="1012885" y="5849767"/>
                  </a:cubicBezTo>
                  <a:cubicBezTo>
                    <a:pt x="1045942" y="5892471"/>
                    <a:pt x="1089497" y="5948796"/>
                    <a:pt x="1133053" y="6006822"/>
                  </a:cubicBezTo>
                  <a:cubicBezTo>
                    <a:pt x="1153624" y="6034345"/>
                    <a:pt x="1175332" y="6063998"/>
                    <a:pt x="1194343" y="6090245"/>
                  </a:cubicBezTo>
                  <a:cubicBezTo>
                    <a:pt x="1213355" y="6116491"/>
                    <a:pt x="1231372" y="6141178"/>
                    <a:pt x="1249390" y="6165155"/>
                  </a:cubicBezTo>
                  <a:cubicBezTo>
                    <a:pt x="1280461" y="6208000"/>
                    <a:pt x="1313659" y="6250847"/>
                    <a:pt x="1345724" y="6292132"/>
                  </a:cubicBezTo>
                  <a:lnTo>
                    <a:pt x="1364310" y="6316251"/>
                  </a:lnTo>
                  <a:lnTo>
                    <a:pt x="1373673" y="6327885"/>
                  </a:lnTo>
                  <a:cubicBezTo>
                    <a:pt x="1409566" y="6372433"/>
                    <a:pt x="1446738" y="6418542"/>
                    <a:pt x="1484619" y="6462240"/>
                  </a:cubicBezTo>
                  <a:cubicBezTo>
                    <a:pt x="1567899" y="6559850"/>
                    <a:pt x="1653876" y="6652211"/>
                    <a:pt x="1739000" y="6737335"/>
                  </a:cubicBezTo>
                  <a:lnTo>
                    <a:pt x="1866801" y="6858001"/>
                  </a:lnTo>
                  <a:lnTo>
                    <a:pt x="1144149" y="6858001"/>
                  </a:lnTo>
                  <a:lnTo>
                    <a:pt x="1058349" y="6766452"/>
                  </a:lnTo>
                  <a:cubicBezTo>
                    <a:pt x="878978" y="6562465"/>
                    <a:pt x="718756" y="6341104"/>
                    <a:pt x="580309" y="6105000"/>
                  </a:cubicBezTo>
                  <a:cubicBezTo>
                    <a:pt x="200401" y="5454007"/>
                    <a:pt x="146" y="4713831"/>
                    <a:pt x="1" y="3960094"/>
                  </a:cubicBezTo>
                  <a:cubicBezTo>
                    <a:pt x="-335" y="2196754"/>
                    <a:pt x="1071479" y="683605"/>
                    <a:pt x="2599292" y="3705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C093DC50-3BD7-46B1-A300-CD207E152F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305" y="-5977"/>
              <a:ext cx="6238675" cy="6858001"/>
            </a:xfrm>
            <a:custGeom>
              <a:avLst/>
              <a:gdLst>
                <a:gd name="connsiteX0" fmla="*/ 6264586 w 6264586"/>
                <a:gd name="connsiteY0" fmla="*/ 6646464 h 6858001"/>
                <a:gd name="connsiteX1" fmla="*/ 6264586 w 6264586"/>
                <a:gd name="connsiteY1" fmla="*/ 6858001 h 6858001"/>
                <a:gd name="connsiteX2" fmla="*/ 5997170 w 6264586"/>
                <a:gd name="connsiteY2" fmla="*/ 6858001 h 6858001"/>
                <a:gd name="connsiteX3" fmla="*/ 6121512 w 6264586"/>
                <a:gd name="connsiteY3" fmla="*/ 6761029 h 6858001"/>
                <a:gd name="connsiteX4" fmla="*/ 2693206 w 6264586"/>
                <a:gd name="connsiteY4" fmla="*/ 0 h 6858001"/>
                <a:gd name="connsiteX5" fmla="*/ 5872285 w 6264586"/>
                <a:gd name="connsiteY5" fmla="*/ 0 h 6858001"/>
                <a:gd name="connsiteX6" fmla="*/ 6024875 w 6264586"/>
                <a:gd name="connsiteY6" fmla="*/ 68385 h 6858001"/>
                <a:gd name="connsiteX7" fmla="*/ 6206432 w 6264586"/>
                <a:gd name="connsiteY7" fmla="*/ 162336 h 6858001"/>
                <a:gd name="connsiteX8" fmla="*/ 6264586 w 6264586"/>
                <a:gd name="connsiteY8" fmla="*/ 196704 h 6858001"/>
                <a:gd name="connsiteX9" fmla="*/ 6264586 w 6264586"/>
                <a:gd name="connsiteY9" fmla="*/ 537242 h 6858001"/>
                <a:gd name="connsiteX10" fmla="*/ 6230189 w 6264586"/>
                <a:gd name="connsiteY10" fmla="*/ 517260 h 6858001"/>
                <a:gd name="connsiteX11" fmla="*/ 5540536 w 6264586"/>
                <a:gd name="connsiteY11" fmla="*/ 249543 h 6858001"/>
                <a:gd name="connsiteX12" fmla="*/ 5178896 w 6264586"/>
                <a:gd name="connsiteY12" fmla="*/ 178606 h 6858001"/>
                <a:gd name="connsiteX13" fmla="*/ 4814279 w 6264586"/>
                <a:gd name="connsiteY13" fmla="*/ 146683 h 6858001"/>
                <a:gd name="connsiteX14" fmla="*/ 4655095 w 6264586"/>
                <a:gd name="connsiteY14" fmla="*/ 143421 h 6858001"/>
                <a:gd name="connsiteX15" fmla="*/ 4081069 w 6264586"/>
                <a:gd name="connsiteY15" fmla="*/ 185983 h 6858001"/>
                <a:gd name="connsiteX16" fmla="*/ 3720566 w 6264586"/>
                <a:gd name="connsiteY16" fmla="*/ 256921 h 6858001"/>
                <a:gd name="connsiteX17" fmla="*/ 3365879 w 6264586"/>
                <a:gd name="connsiteY17" fmla="*/ 357651 h 6858001"/>
                <a:gd name="connsiteX18" fmla="*/ 3020555 w 6264586"/>
                <a:gd name="connsiteY18" fmla="*/ 486190 h 6858001"/>
                <a:gd name="connsiteX19" fmla="*/ 2685163 w 6264586"/>
                <a:gd name="connsiteY19" fmla="*/ 641542 h 6858001"/>
                <a:gd name="connsiteX20" fmla="*/ 2047720 w 6264586"/>
                <a:gd name="connsiteY20" fmla="*/ 1025030 h 6858001"/>
                <a:gd name="connsiteX21" fmla="*/ 1897333 w 6264586"/>
                <a:gd name="connsiteY21" fmla="*/ 1134983 h 6858001"/>
                <a:gd name="connsiteX22" fmla="*/ 1835758 w 6264586"/>
                <a:gd name="connsiteY22" fmla="*/ 1182227 h 6858001"/>
                <a:gd name="connsiteX23" fmla="*/ 1823273 w 6264586"/>
                <a:gd name="connsiteY23" fmla="*/ 1192016 h 6858001"/>
                <a:gd name="connsiteX24" fmla="*/ 1750918 w 6264586"/>
                <a:gd name="connsiteY24" fmla="*/ 1249760 h 6858001"/>
                <a:gd name="connsiteX25" fmla="*/ 1469297 w 6264586"/>
                <a:gd name="connsiteY25" fmla="*/ 1496906 h 6858001"/>
                <a:gd name="connsiteX26" fmla="*/ 967769 w 6264586"/>
                <a:gd name="connsiteY26" fmla="*/ 2056602 h 6858001"/>
                <a:gd name="connsiteX27" fmla="*/ 754105 w 6264586"/>
                <a:gd name="connsiteY27" fmla="*/ 2368727 h 6858001"/>
                <a:gd name="connsiteX28" fmla="*/ 572364 w 6264586"/>
                <a:gd name="connsiteY28" fmla="*/ 2701140 h 6858001"/>
                <a:gd name="connsiteX29" fmla="*/ 532497 w 6264586"/>
                <a:gd name="connsiteY29" fmla="*/ 2786265 h 6858001"/>
                <a:gd name="connsiteX30" fmla="*/ 512918 w 6264586"/>
                <a:gd name="connsiteY30" fmla="*/ 2828827 h 6858001"/>
                <a:gd name="connsiteX31" fmla="*/ 494475 w 6264586"/>
                <a:gd name="connsiteY31" fmla="*/ 2872240 h 6858001"/>
                <a:gd name="connsiteX32" fmla="*/ 491637 w 6264586"/>
                <a:gd name="connsiteY32" fmla="*/ 2878908 h 6858001"/>
                <a:gd name="connsiteX33" fmla="*/ 459290 w 6264586"/>
                <a:gd name="connsiteY33" fmla="*/ 2959635 h 6858001"/>
                <a:gd name="connsiteX34" fmla="*/ 446805 w 6264586"/>
                <a:gd name="connsiteY34" fmla="*/ 2992408 h 6858001"/>
                <a:gd name="connsiteX35" fmla="*/ 426090 w 6264586"/>
                <a:gd name="connsiteY35" fmla="*/ 3049158 h 6858001"/>
                <a:gd name="connsiteX36" fmla="*/ 426090 w 6264586"/>
                <a:gd name="connsiteY36" fmla="*/ 3049867 h 6858001"/>
                <a:gd name="connsiteX37" fmla="*/ 318124 w 6264586"/>
                <a:gd name="connsiteY37" fmla="*/ 3414202 h 6858001"/>
                <a:gd name="connsiteX38" fmla="*/ 230729 w 6264586"/>
                <a:gd name="connsiteY38" fmla="*/ 4169260 h 6858001"/>
                <a:gd name="connsiteX39" fmla="*/ 268893 w 6264586"/>
                <a:gd name="connsiteY39" fmla="*/ 4544236 h 6858001"/>
                <a:gd name="connsiteX40" fmla="*/ 379840 w 6264586"/>
                <a:gd name="connsiteY40" fmla="*/ 4900056 h 6858001"/>
                <a:gd name="connsiteX41" fmla="*/ 406512 w 6264586"/>
                <a:gd name="connsiteY41" fmla="*/ 4960211 h 6858001"/>
                <a:gd name="connsiteX42" fmla="*/ 417862 w 6264586"/>
                <a:gd name="connsiteY42" fmla="*/ 4984613 h 6858001"/>
                <a:gd name="connsiteX43" fmla="*/ 428077 w 6264586"/>
                <a:gd name="connsiteY43" fmla="*/ 5005043 h 6858001"/>
                <a:gd name="connsiteX44" fmla="*/ 460140 w 6264586"/>
                <a:gd name="connsiteY44" fmla="*/ 5067327 h 6858001"/>
                <a:gd name="connsiteX45" fmla="*/ 555197 w 6264586"/>
                <a:gd name="connsiteY45" fmla="*/ 5229773 h 6858001"/>
                <a:gd name="connsiteX46" fmla="*/ 660611 w 6264586"/>
                <a:gd name="connsiteY46" fmla="*/ 5387396 h 6858001"/>
                <a:gd name="connsiteX47" fmla="*/ 774110 w 6264586"/>
                <a:gd name="connsiteY47" fmla="*/ 5542182 h 6858001"/>
                <a:gd name="connsiteX48" fmla="*/ 917829 w 6264586"/>
                <a:gd name="connsiteY48" fmla="*/ 5727896 h 6858001"/>
                <a:gd name="connsiteX49" fmla="*/ 1012885 w 6264586"/>
                <a:gd name="connsiteY49" fmla="*/ 5849767 h 6858001"/>
                <a:gd name="connsiteX50" fmla="*/ 1133053 w 6264586"/>
                <a:gd name="connsiteY50" fmla="*/ 6006822 h 6858001"/>
                <a:gd name="connsiteX51" fmla="*/ 1194343 w 6264586"/>
                <a:gd name="connsiteY51" fmla="*/ 6090245 h 6858001"/>
                <a:gd name="connsiteX52" fmla="*/ 1249390 w 6264586"/>
                <a:gd name="connsiteY52" fmla="*/ 6165155 h 6858001"/>
                <a:gd name="connsiteX53" fmla="*/ 1345724 w 6264586"/>
                <a:gd name="connsiteY53" fmla="*/ 6292132 h 6858001"/>
                <a:gd name="connsiteX54" fmla="*/ 1364310 w 6264586"/>
                <a:gd name="connsiteY54" fmla="*/ 6316251 h 6858001"/>
                <a:gd name="connsiteX55" fmla="*/ 1373673 w 6264586"/>
                <a:gd name="connsiteY55" fmla="*/ 6327885 h 6858001"/>
                <a:gd name="connsiteX56" fmla="*/ 1484619 w 6264586"/>
                <a:gd name="connsiteY56" fmla="*/ 6462240 h 6858001"/>
                <a:gd name="connsiteX57" fmla="*/ 1739000 w 6264586"/>
                <a:gd name="connsiteY57" fmla="*/ 6737335 h 6858001"/>
                <a:gd name="connsiteX58" fmla="*/ 1866801 w 6264586"/>
                <a:gd name="connsiteY58" fmla="*/ 6858001 h 6858001"/>
                <a:gd name="connsiteX59" fmla="*/ 1144149 w 6264586"/>
                <a:gd name="connsiteY59" fmla="*/ 6858001 h 6858001"/>
                <a:gd name="connsiteX60" fmla="*/ 1058349 w 6264586"/>
                <a:gd name="connsiteY60" fmla="*/ 6766452 h 6858001"/>
                <a:gd name="connsiteX61" fmla="*/ 580309 w 6264586"/>
                <a:gd name="connsiteY61" fmla="*/ 6105000 h 6858001"/>
                <a:gd name="connsiteX62" fmla="*/ 1 w 6264586"/>
                <a:gd name="connsiteY62" fmla="*/ 3960094 h 6858001"/>
                <a:gd name="connsiteX63" fmla="*/ 2599292 w 6264586"/>
                <a:gd name="connsiteY63" fmla="*/ 37050 h 6858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6264586" h="6858001">
                  <a:moveTo>
                    <a:pt x="6264586" y="6646464"/>
                  </a:moveTo>
                  <a:lnTo>
                    <a:pt x="6264586" y="6858001"/>
                  </a:lnTo>
                  <a:lnTo>
                    <a:pt x="5997170" y="6858001"/>
                  </a:lnTo>
                  <a:lnTo>
                    <a:pt x="6121512" y="6761029"/>
                  </a:lnTo>
                  <a:close/>
                  <a:moveTo>
                    <a:pt x="2693206" y="0"/>
                  </a:moveTo>
                  <a:lnTo>
                    <a:pt x="5872285" y="0"/>
                  </a:lnTo>
                  <a:lnTo>
                    <a:pt x="6024875" y="68385"/>
                  </a:lnTo>
                  <a:cubicBezTo>
                    <a:pt x="6086250" y="97989"/>
                    <a:pt x="6146793" y="129318"/>
                    <a:pt x="6206432" y="162336"/>
                  </a:cubicBezTo>
                  <a:lnTo>
                    <a:pt x="6264586" y="196704"/>
                  </a:lnTo>
                  <a:lnTo>
                    <a:pt x="6264586" y="537242"/>
                  </a:lnTo>
                  <a:lnTo>
                    <a:pt x="6230189" y="517260"/>
                  </a:lnTo>
                  <a:cubicBezTo>
                    <a:pt x="6012226" y="399931"/>
                    <a:pt x="5780573" y="310008"/>
                    <a:pt x="5540536" y="249543"/>
                  </a:cubicBezTo>
                  <a:cubicBezTo>
                    <a:pt x="5421375" y="219324"/>
                    <a:pt x="5300641" y="195644"/>
                    <a:pt x="5178896" y="178606"/>
                  </a:cubicBezTo>
                  <a:cubicBezTo>
                    <a:pt x="5057977" y="161840"/>
                    <a:pt x="4936276" y="151186"/>
                    <a:pt x="4814279" y="146683"/>
                  </a:cubicBezTo>
                  <a:cubicBezTo>
                    <a:pt x="4761501" y="144556"/>
                    <a:pt x="4708015" y="143421"/>
                    <a:pt x="4655095" y="143421"/>
                  </a:cubicBezTo>
                  <a:cubicBezTo>
                    <a:pt x="4462968" y="143573"/>
                    <a:pt x="4271111" y="157799"/>
                    <a:pt x="4081069" y="185983"/>
                  </a:cubicBezTo>
                  <a:cubicBezTo>
                    <a:pt x="3956361" y="205703"/>
                    <a:pt x="3835058" y="229396"/>
                    <a:pt x="3720566" y="256921"/>
                  </a:cubicBezTo>
                  <a:cubicBezTo>
                    <a:pt x="3596708" y="286714"/>
                    <a:pt x="3477677" y="320905"/>
                    <a:pt x="3365879" y="357651"/>
                  </a:cubicBezTo>
                  <a:cubicBezTo>
                    <a:pt x="3249257" y="395958"/>
                    <a:pt x="3133487" y="438945"/>
                    <a:pt x="3020555" y="486190"/>
                  </a:cubicBezTo>
                  <a:cubicBezTo>
                    <a:pt x="2907623" y="533434"/>
                    <a:pt x="2794832" y="585786"/>
                    <a:pt x="2685163" y="641542"/>
                  </a:cubicBezTo>
                  <a:cubicBezTo>
                    <a:pt x="2463995" y="754348"/>
                    <a:pt x="2250998" y="882488"/>
                    <a:pt x="2047720" y="1025030"/>
                  </a:cubicBezTo>
                  <a:cubicBezTo>
                    <a:pt x="2006151" y="1054399"/>
                    <a:pt x="1951528" y="1093415"/>
                    <a:pt x="1897333" y="1134983"/>
                  </a:cubicBezTo>
                  <a:cubicBezTo>
                    <a:pt x="1876761" y="1150164"/>
                    <a:pt x="1855905" y="1166479"/>
                    <a:pt x="1835758" y="1182227"/>
                  </a:cubicBezTo>
                  <a:lnTo>
                    <a:pt x="1823273" y="1192016"/>
                  </a:lnTo>
                  <a:cubicBezTo>
                    <a:pt x="1797027" y="1211879"/>
                    <a:pt x="1772057" y="1232309"/>
                    <a:pt x="1750918" y="1249760"/>
                  </a:cubicBezTo>
                  <a:cubicBezTo>
                    <a:pt x="1645931" y="1335737"/>
                    <a:pt x="1554422" y="1416605"/>
                    <a:pt x="1469297" y="1496906"/>
                  </a:cubicBezTo>
                  <a:cubicBezTo>
                    <a:pt x="1286595" y="1668957"/>
                    <a:pt x="1118818" y="1856190"/>
                    <a:pt x="967769" y="2056602"/>
                  </a:cubicBezTo>
                  <a:cubicBezTo>
                    <a:pt x="890731" y="2159603"/>
                    <a:pt x="818800" y="2264590"/>
                    <a:pt x="754105" y="2368727"/>
                  </a:cubicBezTo>
                  <a:cubicBezTo>
                    <a:pt x="681749" y="2488328"/>
                    <a:pt x="622304" y="2596720"/>
                    <a:pt x="572364" y="2701140"/>
                  </a:cubicBezTo>
                  <a:cubicBezTo>
                    <a:pt x="557609" y="2730507"/>
                    <a:pt x="543989" y="2760443"/>
                    <a:pt x="532497" y="2786265"/>
                  </a:cubicBezTo>
                  <a:lnTo>
                    <a:pt x="512918" y="2828827"/>
                  </a:lnTo>
                  <a:lnTo>
                    <a:pt x="494475" y="2872240"/>
                  </a:lnTo>
                  <a:lnTo>
                    <a:pt x="491637" y="2878908"/>
                  </a:lnTo>
                  <a:cubicBezTo>
                    <a:pt x="480146" y="2906575"/>
                    <a:pt x="469220" y="2932821"/>
                    <a:pt x="459290" y="2959635"/>
                  </a:cubicBezTo>
                  <a:cubicBezTo>
                    <a:pt x="455176" y="2970559"/>
                    <a:pt x="451060" y="2981484"/>
                    <a:pt x="446805" y="2992408"/>
                  </a:cubicBezTo>
                  <a:cubicBezTo>
                    <a:pt x="439427" y="3012412"/>
                    <a:pt x="432333" y="3030572"/>
                    <a:pt x="426090" y="3049158"/>
                  </a:cubicBezTo>
                  <a:lnTo>
                    <a:pt x="426090" y="3049867"/>
                  </a:lnTo>
                  <a:cubicBezTo>
                    <a:pt x="383010" y="3169099"/>
                    <a:pt x="346959" y="3290756"/>
                    <a:pt x="318124" y="3414202"/>
                  </a:cubicBezTo>
                  <a:cubicBezTo>
                    <a:pt x="260107" y="3661703"/>
                    <a:pt x="230780" y="3915049"/>
                    <a:pt x="230729" y="4169260"/>
                  </a:cubicBezTo>
                  <a:cubicBezTo>
                    <a:pt x="231621" y="4295173"/>
                    <a:pt x="244398" y="4420719"/>
                    <a:pt x="268893" y="4544236"/>
                  </a:cubicBezTo>
                  <a:cubicBezTo>
                    <a:pt x="293708" y="4666304"/>
                    <a:pt x="330882" y="4785521"/>
                    <a:pt x="379840" y="4900056"/>
                  </a:cubicBezTo>
                  <a:cubicBezTo>
                    <a:pt x="387926" y="4919919"/>
                    <a:pt x="397006" y="4939498"/>
                    <a:pt x="406512" y="4960211"/>
                  </a:cubicBezTo>
                  <a:cubicBezTo>
                    <a:pt x="410343" y="4968299"/>
                    <a:pt x="414173" y="4976385"/>
                    <a:pt x="417862" y="4984613"/>
                  </a:cubicBezTo>
                  <a:lnTo>
                    <a:pt x="428077" y="5005043"/>
                  </a:lnTo>
                  <a:cubicBezTo>
                    <a:pt x="438860" y="5026751"/>
                    <a:pt x="449075" y="5047181"/>
                    <a:pt x="460140" y="5067327"/>
                  </a:cubicBezTo>
                  <a:cubicBezTo>
                    <a:pt x="485536" y="5116273"/>
                    <a:pt x="514763" y="5165789"/>
                    <a:pt x="555197" y="5229773"/>
                  </a:cubicBezTo>
                  <a:cubicBezTo>
                    <a:pt x="586836" y="5280282"/>
                    <a:pt x="620318" y="5329511"/>
                    <a:pt x="660611" y="5387396"/>
                  </a:cubicBezTo>
                  <a:cubicBezTo>
                    <a:pt x="698065" y="5440741"/>
                    <a:pt x="737223" y="5493094"/>
                    <a:pt x="774110" y="5542182"/>
                  </a:cubicBezTo>
                  <a:cubicBezTo>
                    <a:pt x="821070" y="5604324"/>
                    <a:pt x="870301" y="5667173"/>
                    <a:pt x="917829" y="5727896"/>
                  </a:cubicBezTo>
                  <a:cubicBezTo>
                    <a:pt x="949042" y="5767762"/>
                    <a:pt x="979828" y="5807063"/>
                    <a:pt x="1012885" y="5849767"/>
                  </a:cubicBezTo>
                  <a:cubicBezTo>
                    <a:pt x="1045942" y="5892471"/>
                    <a:pt x="1089497" y="5948796"/>
                    <a:pt x="1133053" y="6006822"/>
                  </a:cubicBezTo>
                  <a:cubicBezTo>
                    <a:pt x="1153624" y="6034345"/>
                    <a:pt x="1175332" y="6063998"/>
                    <a:pt x="1194343" y="6090245"/>
                  </a:cubicBezTo>
                  <a:cubicBezTo>
                    <a:pt x="1213355" y="6116491"/>
                    <a:pt x="1231372" y="6141178"/>
                    <a:pt x="1249390" y="6165155"/>
                  </a:cubicBezTo>
                  <a:cubicBezTo>
                    <a:pt x="1280461" y="6208000"/>
                    <a:pt x="1313659" y="6250847"/>
                    <a:pt x="1345724" y="6292132"/>
                  </a:cubicBezTo>
                  <a:lnTo>
                    <a:pt x="1364310" y="6316251"/>
                  </a:lnTo>
                  <a:lnTo>
                    <a:pt x="1373673" y="6327885"/>
                  </a:lnTo>
                  <a:cubicBezTo>
                    <a:pt x="1409566" y="6372433"/>
                    <a:pt x="1446738" y="6418542"/>
                    <a:pt x="1484619" y="6462240"/>
                  </a:cubicBezTo>
                  <a:cubicBezTo>
                    <a:pt x="1567899" y="6559850"/>
                    <a:pt x="1653876" y="6652211"/>
                    <a:pt x="1739000" y="6737335"/>
                  </a:cubicBezTo>
                  <a:lnTo>
                    <a:pt x="1866801" y="6858001"/>
                  </a:lnTo>
                  <a:lnTo>
                    <a:pt x="1144149" y="6858001"/>
                  </a:lnTo>
                  <a:lnTo>
                    <a:pt x="1058349" y="6766452"/>
                  </a:lnTo>
                  <a:cubicBezTo>
                    <a:pt x="878978" y="6562465"/>
                    <a:pt x="718756" y="6341104"/>
                    <a:pt x="580309" y="6105000"/>
                  </a:cubicBezTo>
                  <a:cubicBezTo>
                    <a:pt x="200401" y="5454007"/>
                    <a:pt x="146" y="4713831"/>
                    <a:pt x="1" y="3960094"/>
                  </a:cubicBezTo>
                  <a:cubicBezTo>
                    <a:pt x="-335" y="2196754"/>
                    <a:pt x="1071479" y="683605"/>
                    <a:pt x="2599292" y="3705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878707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0EFD753D-6A49-46DD-9E82-AA6E2C62B4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38A5824-1F4A-4EE7-BC13-5BB48FC080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0044" y="321732"/>
            <a:ext cx="4568741" cy="6192603"/>
          </a:xfrm>
          <a:prstGeom prst="rect">
            <a:avLst/>
          </a:prstGeom>
          <a:solidFill>
            <a:srgbClr val="3336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2E81B4D-B461-2059-90FE-B85E58333E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257" y="637523"/>
            <a:ext cx="3608896" cy="1690993"/>
          </a:xfrm>
        </p:spPr>
        <p:txBody>
          <a:bodyPr anchor="b">
            <a:normAutofit/>
          </a:bodyPr>
          <a:lstStyle/>
          <a:p>
            <a:r>
              <a:rPr lang="en-US" sz="3600" b="1">
                <a:solidFill>
                  <a:srgbClr val="FFFFFF"/>
                </a:solidFill>
                <a:latin typeface="SassoonPrimaryType" pitchFamily="2" charset="0"/>
                <a:cs typeface="Calibri Light"/>
              </a:rPr>
              <a:t>School Trips</a:t>
            </a:r>
            <a:endParaRPr lang="en-US" sz="3600">
              <a:solidFill>
                <a:srgbClr val="FFFFFF"/>
              </a:solidFill>
              <a:latin typeface="SassoonPrimaryType" pitchFamily="2" charset="0"/>
              <a:cs typeface="Calibri Light" panose="020F0302020204030204"/>
            </a:endParaRPr>
          </a:p>
        </p:txBody>
      </p:sp>
      <p:pic>
        <p:nvPicPr>
          <p:cNvPr id="8" name="Picture 7" descr="A group of children posing for a photo&#10;&#10;Description automatically generated">
            <a:extLst>
              <a:ext uri="{FF2B5EF4-FFF2-40B4-BE49-F238E27FC236}">
                <a16:creationId xmlns:a16="http://schemas.microsoft.com/office/drawing/2014/main" id="{43D2BC98-8F51-3606-002A-DC1C778855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6602" b="3"/>
          <a:stretch/>
        </p:blipFill>
        <p:spPr>
          <a:xfrm>
            <a:off x="4968250" y="325905"/>
            <a:ext cx="2249424" cy="2002611"/>
          </a:xfrm>
          <a:prstGeom prst="rect">
            <a:avLst/>
          </a:prstGeom>
        </p:spPr>
      </p:pic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4A1EFD34-0DF4-B5EB-D998-D4CC31C907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8256" y="2474260"/>
            <a:ext cx="3607930" cy="367715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US" sz="2000">
              <a:solidFill>
                <a:srgbClr val="FFFFFF"/>
              </a:solidFill>
              <a:ea typeface="Calibri"/>
              <a:cs typeface="Calibri"/>
            </a:endParaRPr>
          </a:p>
          <a:p>
            <a:r>
              <a:rPr lang="en-GB" sz="2000">
                <a:solidFill>
                  <a:srgbClr val="FFFFFF"/>
                </a:solidFill>
                <a:cs typeface="Calibri"/>
              </a:rPr>
              <a:t>Pantomime </a:t>
            </a:r>
          </a:p>
          <a:p>
            <a:r>
              <a:rPr lang="en-US" sz="2000">
                <a:solidFill>
                  <a:srgbClr val="FFFFFF"/>
                </a:solidFill>
                <a:cs typeface="Calibri"/>
              </a:rPr>
              <a:t>Alexandra Park- Plants </a:t>
            </a:r>
            <a:endParaRPr lang="en-US" sz="2000">
              <a:solidFill>
                <a:srgbClr val="FFFFFF"/>
              </a:solidFill>
              <a:ea typeface="Calibri"/>
              <a:cs typeface="Calibri"/>
            </a:endParaRPr>
          </a:p>
          <a:p>
            <a:r>
              <a:rPr lang="en-GB" sz="2000">
                <a:solidFill>
                  <a:srgbClr val="FFFFFF"/>
                </a:solidFill>
                <a:cs typeface="Calibri"/>
              </a:rPr>
              <a:t>Manchester Museum – Ancient Egypt</a:t>
            </a:r>
          </a:p>
          <a:p>
            <a:r>
              <a:rPr lang="en-GB" sz="2000">
                <a:solidFill>
                  <a:srgbClr val="FFFFFF"/>
                </a:solidFill>
                <a:cs typeface="Calibri"/>
              </a:rPr>
              <a:t>RHS Bridgewater gardens – plants and diet and nutrition</a:t>
            </a:r>
          </a:p>
        </p:txBody>
      </p:sp>
      <p:pic>
        <p:nvPicPr>
          <p:cNvPr id="6" name="Content Placeholder 5" descr="A group of children in a zoo exhibit&#10;&#10;Description automatically generated">
            <a:extLst>
              <a:ext uri="{FF2B5EF4-FFF2-40B4-BE49-F238E27FC236}">
                <a16:creationId xmlns:a16="http://schemas.microsoft.com/office/drawing/2014/main" id="{2CE206FD-90C2-6311-556C-D660B140A29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68" r="15273" b="5"/>
          <a:stretch/>
        </p:blipFill>
        <p:spPr>
          <a:xfrm>
            <a:off x="4968251" y="2419956"/>
            <a:ext cx="2249424" cy="2002611"/>
          </a:xfrm>
          <a:prstGeom prst="rect">
            <a:avLst/>
          </a:prstGeom>
        </p:spPr>
      </p:pic>
      <p:pic>
        <p:nvPicPr>
          <p:cNvPr id="9" name="Picture 8" descr="A group of people walking outside of a building&#10;&#10;Description automatically generated">
            <a:extLst>
              <a:ext uri="{FF2B5EF4-FFF2-40B4-BE49-F238E27FC236}">
                <a16:creationId xmlns:a16="http://schemas.microsoft.com/office/drawing/2014/main" id="{3360E02B-32FF-D738-03EA-8412278DC06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552" r="17780" b="-2"/>
          <a:stretch/>
        </p:blipFill>
        <p:spPr>
          <a:xfrm>
            <a:off x="7295203" y="325904"/>
            <a:ext cx="4570677" cy="3065565"/>
          </a:xfrm>
          <a:prstGeom prst="rect">
            <a:avLst/>
          </a:prstGeom>
        </p:spPr>
      </p:pic>
      <p:pic>
        <p:nvPicPr>
          <p:cNvPr id="7" name="Picture 6" descr="A group of people sitting on the floor in front of a stage&#10;&#10;Description automatically generated">
            <a:extLst>
              <a:ext uri="{FF2B5EF4-FFF2-40B4-BE49-F238E27FC236}">
                <a16:creationId xmlns:a16="http://schemas.microsoft.com/office/drawing/2014/main" id="{893582B7-EE6B-F9CD-1BEB-E12387C59AF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837" r="9479" b="1"/>
          <a:stretch/>
        </p:blipFill>
        <p:spPr>
          <a:xfrm>
            <a:off x="4976656" y="4511800"/>
            <a:ext cx="2249424" cy="2002536"/>
          </a:xfrm>
          <a:prstGeom prst="rect">
            <a:avLst/>
          </a:prstGeom>
        </p:spPr>
      </p:pic>
      <p:pic>
        <p:nvPicPr>
          <p:cNvPr id="10" name="Picture 9" descr="A black board with white text&#10;&#10;Description automatically generated">
            <a:extLst>
              <a:ext uri="{FF2B5EF4-FFF2-40B4-BE49-F238E27FC236}">
                <a16:creationId xmlns:a16="http://schemas.microsoft.com/office/drawing/2014/main" id="{C69E36AA-7E2F-C951-958C-77455B712EE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21" r="1457" b="-2"/>
          <a:stretch/>
        </p:blipFill>
        <p:spPr>
          <a:xfrm>
            <a:off x="7295203" y="3474720"/>
            <a:ext cx="4570677" cy="3053487"/>
          </a:xfrm>
          <a:prstGeom prst="rect">
            <a:avLst/>
          </a:prstGeom>
        </p:spPr>
      </p:pic>
      <p:pic>
        <p:nvPicPr>
          <p:cNvPr id="3" name="Picture 2" descr="Greenhill Academy - FULL COLOUR LOGO_HIGH RES">
            <a:extLst>
              <a:ext uri="{FF2B5EF4-FFF2-40B4-BE49-F238E27FC236}">
                <a16:creationId xmlns:a16="http://schemas.microsoft.com/office/drawing/2014/main" id="{11A3E978-A7C0-155D-C526-015D0BDBB3DD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7663" y="199938"/>
            <a:ext cx="845379" cy="85146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027417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708" y="0"/>
            <a:ext cx="10515600" cy="1325563"/>
          </a:xfrm>
        </p:spPr>
        <p:txBody>
          <a:bodyPr/>
          <a:lstStyle/>
          <a:p>
            <a:r>
              <a:rPr lang="en-GB" b="1" u="sng">
                <a:latin typeface="SassoonPrimaryType" pitchFamily="2" charset="0"/>
              </a:rPr>
              <a:t>Homework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03CBF8E-130D-2906-E4E5-E5DAB1931479}"/>
              </a:ext>
            </a:extLst>
          </p:cNvPr>
          <p:cNvSpPr txBox="1">
            <a:spLocks/>
          </p:cNvSpPr>
          <p:nvPr/>
        </p:nvSpPr>
        <p:spPr>
          <a:xfrm>
            <a:off x="961565" y="1131674"/>
            <a:ext cx="5704888" cy="371473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3900" u="sng">
                <a:latin typeface="SassoonPrimaryType"/>
              </a:rPr>
              <a:t>Reading</a:t>
            </a:r>
            <a:endParaRPr lang="en-GB" u="sng">
              <a:latin typeface="SassoonPrimaryType"/>
            </a:endParaRPr>
          </a:p>
          <a:p>
            <a:pPr lvl="1"/>
            <a:r>
              <a:rPr lang="en-US" sz="3100">
                <a:latin typeface="SassoonPrimaryType"/>
                <a:cs typeface="Calibri"/>
              </a:rPr>
              <a:t>Every child will read to an adult once per week in school.</a:t>
            </a:r>
          </a:p>
          <a:p>
            <a:pPr lvl="1"/>
            <a:r>
              <a:rPr lang="en-US" sz="3100">
                <a:latin typeface="SassoonPrimaryType"/>
                <a:cs typeface="Calibri"/>
              </a:rPr>
              <a:t>Please read every day at home but at least 3 times per week</a:t>
            </a:r>
          </a:p>
          <a:p>
            <a:pPr lvl="1"/>
            <a:r>
              <a:rPr lang="en-US" sz="3100">
                <a:latin typeface="SassoonPrimaryType"/>
                <a:cs typeface="Calibri"/>
              </a:rPr>
              <a:t>Write in the reading record</a:t>
            </a:r>
          </a:p>
          <a:p>
            <a:pPr lvl="1"/>
            <a:r>
              <a:rPr lang="en-US" sz="3100">
                <a:latin typeface="SassoonPrimaryType"/>
                <a:cs typeface="Calibri"/>
              </a:rPr>
              <a:t>Weekly reward for reading champions </a:t>
            </a:r>
            <a:r>
              <a:rPr lang="en-US" sz="3100">
                <a:cs typeface="Calibri"/>
              </a:rPr>
              <a:t> </a:t>
            </a:r>
            <a:endParaRPr lang="en-US" sz="3100">
              <a:ea typeface="Calibri"/>
              <a:cs typeface="Calibri"/>
            </a:endParaRPr>
          </a:p>
          <a:p>
            <a:pPr lvl="1"/>
            <a:r>
              <a:rPr lang="en-US" sz="3100">
                <a:latin typeface="SassoonPrimaryType"/>
                <a:cs typeface="Calibri"/>
              </a:rPr>
              <a:t>End of term reward for Word Millionaire </a:t>
            </a:r>
          </a:p>
        </p:txBody>
      </p:sp>
      <p:pic>
        <p:nvPicPr>
          <p:cNvPr id="6" name="Picture 5" descr="A yellow banner with black text&#10;&#10;Description automatically generated">
            <a:extLst>
              <a:ext uri="{FF2B5EF4-FFF2-40B4-BE49-F238E27FC236}">
                <a16:creationId xmlns:a16="http://schemas.microsoft.com/office/drawing/2014/main" id="{B3DE4382-AE13-50A9-5AC5-4352B3A3F2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517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847033">
            <a:off x="8213244" y="5058370"/>
            <a:ext cx="2743200" cy="921488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1C6CBC70-6AA4-DBAA-B0BA-712BD88426D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6783">
            <a:off x="7450538" y="1582777"/>
            <a:ext cx="3606046" cy="2706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1516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2609869-9E80-471B-A487-A53288E0E7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6397" y="502020"/>
            <a:ext cx="5323715" cy="1642970"/>
          </a:xfrm>
        </p:spPr>
        <p:txBody>
          <a:bodyPr anchor="b">
            <a:normAutofit/>
          </a:bodyPr>
          <a:lstStyle/>
          <a:p>
            <a:r>
              <a:rPr lang="en-GB" sz="4000" b="1" u="sng">
                <a:latin typeface="SassoonPrimaryType" pitchFamily="2" charset="0"/>
              </a:rPr>
              <a:t>Homework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4923" y="2405894"/>
            <a:ext cx="5315189" cy="3535083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GB" sz="2000" u="sng">
                <a:latin typeface="SassoonPrimaryType" pitchFamily="2" charset="0"/>
              </a:rPr>
              <a:t>Other homework</a:t>
            </a:r>
          </a:p>
          <a:p>
            <a:r>
              <a:rPr lang="en-GB" sz="2000">
                <a:latin typeface="SassoonPrimaryType" pitchFamily="2" charset="0"/>
              </a:rPr>
              <a:t>Sent every Friday to be completed by the following Thursday</a:t>
            </a:r>
          </a:p>
          <a:p>
            <a:r>
              <a:rPr lang="en-GB" sz="2000">
                <a:latin typeface="SassoonPrimaryType" pitchFamily="2" charset="0"/>
              </a:rPr>
              <a:t>Literacy homework</a:t>
            </a:r>
          </a:p>
          <a:p>
            <a:r>
              <a:rPr lang="en-GB" sz="2000">
                <a:latin typeface="SassoonPrimaryType" pitchFamily="2" charset="0"/>
              </a:rPr>
              <a:t>Maths homework</a:t>
            </a:r>
          </a:p>
          <a:p>
            <a:r>
              <a:rPr lang="en-GB" sz="2000">
                <a:latin typeface="SassoonPrimaryType" pitchFamily="2" charset="0"/>
              </a:rPr>
              <a:t>Spellings</a:t>
            </a:r>
          </a:p>
          <a:p>
            <a:r>
              <a:rPr lang="en-GB" sz="2000">
                <a:latin typeface="SassoonPrimaryType" pitchFamily="2" charset="0"/>
              </a:rPr>
              <a:t>Topic/Science homework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004738A-9D34-43E8-97D2-CA0EED4F8B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5"/>
            <a:ext cx="4092521" cy="6858000"/>
          </a:xfrm>
          <a:prstGeom prst="rect">
            <a:avLst/>
          </a:prstGeom>
          <a:gradFill>
            <a:gsLst>
              <a:gs pos="8000">
                <a:srgbClr val="000000">
                  <a:alpha val="94000"/>
                </a:srgbClr>
              </a:gs>
              <a:gs pos="100000">
                <a:schemeClr val="accent1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8B8D07F-F13E-443E-BA68-2D26672D7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"/>
            <a:ext cx="4092521" cy="6400369"/>
          </a:xfrm>
          <a:prstGeom prst="rect">
            <a:avLst/>
          </a:prstGeom>
          <a:gradFill>
            <a:gsLst>
              <a:gs pos="3100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600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813A4FA-24A5-41ED-A534-3807D1B2F3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2"/>
            <a:ext cx="4068667" cy="6400389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72000">
                <a:srgbClr val="000000">
                  <a:alpha val="21000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3944F27-CA70-4E84-A51A-E6BF89558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10"/>
            <a:ext cx="3611467" cy="6857997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93000">
                <a:srgbClr val="000000">
                  <a:alpha val="29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black and purple logo&#10;&#10;Description automatically generated">
            <a:extLst>
              <a:ext uri="{FF2B5EF4-FFF2-40B4-BE49-F238E27FC236}">
                <a16:creationId xmlns:a16="http://schemas.microsoft.com/office/drawing/2014/main" id="{8E5C110D-E021-5E5C-A1F0-BDBD3F4FC9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5967" y="1849441"/>
            <a:ext cx="4170530" cy="3191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1404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FDE762B-C0FF-FBD3-6061-19F2FD8509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67" r="7867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150BA5-E843-EE65-2A3A-DE0B861831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b="1">
                <a:latin typeface="SassoonPrimaryType" pitchFamily="2" charset="0"/>
              </a:rPr>
              <a:t>How you can help at home…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75C3E2-AC60-682D-4B08-CB21BBA486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980" y="4872922"/>
            <a:ext cx="4023359" cy="1208141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000"/>
              <a:t> 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Greenhill Academy - FULL COLOUR LOGO_HIGH RES">
            <a:extLst>
              <a:ext uri="{FF2B5EF4-FFF2-40B4-BE49-F238E27FC236}">
                <a16:creationId xmlns:a16="http://schemas.microsoft.com/office/drawing/2014/main" id="{D3765497-295D-ED81-78E5-43E21DDAAE4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415620" y="6068964"/>
            <a:ext cx="664534" cy="667874"/>
          </a:xfrm>
          <a:custGeom>
            <a:avLst/>
            <a:gdLst/>
            <a:ahLst/>
            <a:cxnLst/>
            <a:rect l="l" t="t" r="r" b="b"/>
            <a:pathLst>
              <a:path w="4141760" h="4377846">
                <a:moveTo>
                  <a:pt x="0" y="0"/>
                </a:moveTo>
                <a:lnTo>
                  <a:pt x="4141760" y="0"/>
                </a:lnTo>
                <a:lnTo>
                  <a:pt x="4141760" y="4377846"/>
                </a:lnTo>
                <a:lnTo>
                  <a:pt x="0" y="4377846"/>
                </a:lnTo>
                <a:close/>
              </a:path>
            </a:pathLst>
          </a:custGeom>
          <a:noFill/>
        </p:spPr>
      </p:pic>
    </p:spTree>
    <p:extLst>
      <p:ext uri="{BB962C8B-B14F-4D97-AF65-F5344CB8AC3E}">
        <p14:creationId xmlns:p14="http://schemas.microsoft.com/office/powerpoint/2010/main" val="12204955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u="sng">
                <a:latin typeface="SassoonPrimaryType" pitchFamily="2" charset="0"/>
              </a:rPr>
              <a:t>Times Tables at Home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2389" y="1953588"/>
            <a:ext cx="3986106" cy="3880773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GB">
                <a:latin typeface="SassoonPrimaryType" pitchFamily="2" charset="0"/>
              </a:rPr>
              <a:t>Recall Games</a:t>
            </a:r>
          </a:p>
          <a:p>
            <a:r>
              <a:rPr lang="en-GB">
                <a:latin typeface="SassoonPrimaryType" pitchFamily="2" charset="0"/>
              </a:rPr>
              <a:t>Games from packs</a:t>
            </a:r>
          </a:p>
          <a:p>
            <a:r>
              <a:rPr lang="en-GB">
                <a:latin typeface="SassoonPrimaryType" pitchFamily="2" charset="0"/>
              </a:rPr>
              <a:t>Create posters </a:t>
            </a:r>
          </a:p>
          <a:p>
            <a:r>
              <a:rPr lang="en-GB">
                <a:latin typeface="SassoonPrimaryType" pitchFamily="2" charset="0"/>
              </a:rPr>
              <a:t>Encourage children to use </a:t>
            </a:r>
            <a:r>
              <a:rPr lang="en-GB" err="1">
                <a:latin typeface="SassoonPrimaryType" pitchFamily="2" charset="0"/>
              </a:rPr>
              <a:t>TTRockstars</a:t>
            </a:r>
            <a:r>
              <a:rPr lang="en-GB">
                <a:latin typeface="SassoonPrimaryType" pitchFamily="2" charset="0"/>
              </a:rPr>
              <a:t> and Hit the Button.</a:t>
            </a:r>
          </a:p>
          <a:p>
            <a:r>
              <a:rPr lang="en-GB">
                <a:latin typeface="SassoonPrimaryType" pitchFamily="2" charset="0"/>
              </a:rPr>
              <a:t>Stay up to date with their heat maps on </a:t>
            </a:r>
            <a:r>
              <a:rPr lang="en-GB" err="1">
                <a:latin typeface="SassoonPrimaryType" pitchFamily="2" charset="0"/>
              </a:rPr>
              <a:t>TTRockstars</a:t>
            </a:r>
            <a:r>
              <a:rPr lang="en-GB">
                <a:latin typeface="SassoonPrimaryType" pitchFamily="2" charset="0"/>
              </a:rPr>
              <a:t> </a:t>
            </a:r>
          </a:p>
          <a:p>
            <a:endParaRPr lang="en-GB"/>
          </a:p>
          <a:p>
            <a:pPr marL="0" indent="0">
              <a:buNone/>
            </a:pPr>
            <a:endParaRPr lang="en-GB"/>
          </a:p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8495" y="1785330"/>
            <a:ext cx="7706245" cy="4547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6197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FDE762B-C0FF-FBD3-6061-19F2FD8509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2" r="7812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150BA5-E843-EE65-2A3A-DE0B861831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b="1">
                <a:latin typeface="SassoonPrimaryType" pitchFamily="2" charset="0"/>
              </a:rPr>
              <a:t>Online safety @ Greenhill…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75C3E2-AC60-682D-4B08-CB21BBA486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980" y="4872922"/>
            <a:ext cx="4023359" cy="1208141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000"/>
              <a:t> 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Greenhill Academy - FULL COLOUR LOGO_HIGH RES">
            <a:extLst>
              <a:ext uri="{FF2B5EF4-FFF2-40B4-BE49-F238E27FC236}">
                <a16:creationId xmlns:a16="http://schemas.microsoft.com/office/drawing/2014/main" id="{D3765497-295D-ED81-78E5-43E21DDAAE4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415620" y="6068964"/>
            <a:ext cx="664534" cy="667874"/>
          </a:xfrm>
          <a:custGeom>
            <a:avLst/>
            <a:gdLst/>
            <a:ahLst/>
            <a:cxnLst/>
            <a:rect l="l" t="t" r="r" b="b"/>
            <a:pathLst>
              <a:path w="4141760" h="4377846">
                <a:moveTo>
                  <a:pt x="0" y="0"/>
                </a:moveTo>
                <a:lnTo>
                  <a:pt x="4141760" y="0"/>
                </a:lnTo>
                <a:lnTo>
                  <a:pt x="4141760" y="4377846"/>
                </a:lnTo>
                <a:lnTo>
                  <a:pt x="0" y="4377846"/>
                </a:lnTo>
                <a:close/>
              </a:path>
            </a:pathLst>
          </a:custGeom>
          <a:noFill/>
        </p:spPr>
      </p:pic>
    </p:spTree>
    <p:extLst>
      <p:ext uri="{BB962C8B-B14F-4D97-AF65-F5344CB8AC3E}">
        <p14:creationId xmlns:p14="http://schemas.microsoft.com/office/powerpoint/2010/main" val="40769906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person sitting at a desk using a computer&#10;&#10;Description automatically generated">
            <a:extLst>
              <a:ext uri="{FF2B5EF4-FFF2-40B4-BE49-F238E27FC236}">
                <a16:creationId xmlns:a16="http://schemas.microsoft.com/office/drawing/2014/main" id="{1772308A-1ED1-1E09-F3CE-4CA581C608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4836" y="643467"/>
            <a:ext cx="10662327" cy="557106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901337" y="3644537"/>
            <a:ext cx="3788229" cy="1201783"/>
          </a:xfrm>
          <a:prstGeom prst="rect">
            <a:avLst/>
          </a:prstGeom>
          <a:solidFill>
            <a:srgbClr val="F29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32330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38125" y="49877"/>
            <a:ext cx="11715750" cy="6709242"/>
            <a:chOff x="238125" y="49877"/>
            <a:chExt cx="11715750" cy="6709242"/>
          </a:xfrm>
        </p:grpSpPr>
        <p:pic>
          <p:nvPicPr>
            <p:cNvPr id="4" name="Picture 3">
              <a:hlinkClick r:id="rId2"/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8125" y="49877"/>
              <a:ext cx="11715750" cy="2257425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38125" y="2307302"/>
              <a:ext cx="11715750" cy="2232492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38125" y="4539794"/>
              <a:ext cx="11715750" cy="22193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129399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7DF735-CF55-AAD6-3780-5E7B253FFD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6860" y="327881"/>
            <a:ext cx="5120561" cy="1325563"/>
          </a:xfrm>
        </p:spPr>
        <p:txBody>
          <a:bodyPr>
            <a:normAutofit/>
          </a:bodyPr>
          <a:lstStyle/>
          <a:p>
            <a:r>
              <a:rPr lang="en-US" sz="4100" b="1">
                <a:latin typeface="SassoonPrimaryType" pitchFamily="2" charset="0"/>
                <a:cs typeface="Calibri Light"/>
              </a:rPr>
              <a:t>National Online Safety Parent Course</a:t>
            </a:r>
            <a:endParaRPr lang="en-US" sz="4100" b="1">
              <a:latin typeface="SassoonPrimaryType" pitchFamily="2" charset="0"/>
            </a:endParaRP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65DBBC7D-19EC-D0CC-9D6B-861B119C4B5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109" r="20075" b="-4"/>
          <a:stretch/>
        </p:blipFill>
        <p:spPr>
          <a:xfrm>
            <a:off x="6261607" y="1"/>
            <a:ext cx="3519312" cy="3007909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BC9059C-E613-F99F-572B-7F353680EC28}"/>
              </a:ext>
            </a:extLst>
          </p:cNvPr>
          <p:cNvSpPr txBox="1"/>
          <p:nvPr/>
        </p:nvSpPr>
        <p:spPr>
          <a:xfrm>
            <a:off x="227283" y="1808460"/>
            <a:ext cx="5954888" cy="240065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>
                <a:latin typeface="SassoonPrimaryType"/>
                <a:cs typeface="Calibri" panose="020F0502020204030204"/>
              </a:rPr>
              <a:t>Register for an account using the QR code or go to</a:t>
            </a:r>
            <a:r>
              <a:rPr lang="en-US" sz="2400">
                <a:latin typeface="SassoonPrimaryType"/>
                <a:ea typeface="Cambria"/>
                <a:cs typeface="Calibri" panose="020F0502020204030204"/>
              </a:rPr>
              <a:t>:</a:t>
            </a:r>
            <a:r>
              <a:rPr lang="en-US" b="1">
                <a:latin typeface="SassoonPrimaryType"/>
                <a:ea typeface="Cambria"/>
                <a:cs typeface="Calibri" panose="020F0502020204030204"/>
              </a:rPr>
              <a:t> </a:t>
            </a:r>
            <a:r>
              <a:rPr lang="en-US" b="1">
                <a:ea typeface="+mn-lt"/>
                <a:cs typeface="+mn-lt"/>
                <a:hlinkClick r:id="rId4"/>
              </a:rPr>
              <a:t>https://nationalcollege.com/enrol/greenhill-academy</a:t>
            </a:r>
            <a:endParaRPr lang="en-US" b="1"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en-US" sz="2400">
                <a:latin typeface="SassoonPrimaryType" pitchFamily="2" charset="0"/>
                <a:ea typeface="Cambria"/>
                <a:cs typeface="Calibri" panose="020F0502020204030204"/>
              </a:rPr>
              <a:t>Register (selecting parent/carer)</a:t>
            </a:r>
            <a:endParaRPr lang="en-US" sz="1600">
              <a:latin typeface="SassoonPrimaryType" pitchFamily="2" charset="0"/>
              <a:ea typeface="Cambria"/>
              <a:cs typeface="Calibri" panose="020F0502020204030204"/>
            </a:endParaRPr>
          </a:p>
          <a:p>
            <a:pPr marL="285750" indent="-285750">
              <a:buFont typeface="Arial"/>
              <a:buChar char="•"/>
            </a:pPr>
            <a:r>
              <a:rPr lang="en-US" sz="2400">
                <a:latin typeface="SassoonPrimaryType" pitchFamily="2" charset="0"/>
                <a:ea typeface="Cambria"/>
                <a:cs typeface="Calibri" panose="020F0502020204030204"/>
              </a:rPr>
              <a:t>Search for the following courses:</a:t>
            </a:r>
          </a:p>
          <a:p>
            <a:pPr marL="285750" indent="-285750">
              <a:buFont typeface="Arial"/>
              <a:buChar char="•"/>
            </a:pPr>
            <a:endParaRPr lang="en-US">
              <a:latin typeface="Calibri"/>
              <a:ea typeface="Cambria"/>
              <a:cs typeface="Calibri" panose="020F0502020204030204"/>
            </a:endParaRPr>
          </a:p>
          <a:p>
            <a:pPr marL="285750" indent="-285750">
              <a:buFont typeface="Arial"/>
              <a:buChar char="•"/>
            </a:pPr>
            <a:endParaRPr lang="en-US">
              <a:latin typeface="Calibri"/>
              <a:ea typeface="Cambria"/>
              <a:cs typeface="Calibri" panose="020F0502020204030204"/>
            </a:endParaRPr>
          </a:p>
        </p:txBody>
      </p:sp>
      <p:pic>
        <p:nvPicPr>
          <p:cNvPr id="8" name="Picture 7" descr="A person smiling for a picture&#10;&#10;Description automatically generated">
            <a:extLst>
              <a:ext uri="{FF2B5EF4-FFF2-40B4-BE49-F238E27FC236}">
                <a16:creationId xmlns:a16="http://schemas.microsoft.com/office/drawing/2014/main" id="{E012EA26-518E-30F8-EF0D-10F3044F72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969" y="4047465"/>
            <a:ext cx="4690533" cy="2623768"/>
          </a:xfrm>
          <a:prstGeom prst="rect">
            <a:avLst/>
          </a:prstGeom>
        </p:spPr>
      </p:pic>
      <p:pic>
        <p:nvPicPr>
          <p:cNvPr id="10" name="Picture 9" descr="A person in a blue suit&#10;&#10;Description automatically generated">
            <a:extLst>
              <a:ext uri="{FF2B5EF4-FFF2-40B4-BE49-F238E27FC236}">
                <a16:creationId xmlns:a16="http://schemas.microsoft.com/office/drawing/2014/main" id="{E16BFE52-E627-16AF-1E9A-A2D3BE5F71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91745" y="3461904"/>
            <a:ext cx="3984978" cy="2187514"/>
          </a:xfrm>
          <a:prstGeom prst="rect">
            <a:avLst/>
          </a:prstGeom>
        </p:spPr>
      </p:pic>
      <p:pic>
        <p:nvPicPr>
          <p:cNvPr id="9" name="Picture 8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4505E408-FA2F-CE8F-ED4E-D4170F179F2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78439" y="3678597"/>
            <a:ext cx="2381250" cy="232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7335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hild sitting at a desk with a computer&#10;&#10;Description automatically generated">
            <a:extLst>
              <a:ext uri="{FF2B5EF4-FFF2-40B4-BE49-F238E27FC236}">
                <a16:creationId xmlns:a16="http://schemas.microsoft.com/office/drawing/2014/main" id="{AB06B4FC-8EAB-530B-65B9-97F66E73CF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8201" y="475245"/>
            <a:ext cx="11505243" cy="5904274"/>
          </a:xfrm>
        </p:spPr>
      </p:pic>
    </p:spTree>
    <p:extLst>
      <p:ext uri="{BB962C8B-B14F-4D97-AF65-F5344CB8AC3E}">
        <p14:creationId xmlns:p14="http://schemas.microsoft.com/office/powerpoint/2010/main" val="25968113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150BA5-E843-EE65-2A3A-DE0B861831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7" y="348865"/>
            <a:ext cx="10044023" cy="877729"/>
          </a:xfrm>
        </p:spPr>
        <p:txBody>
          <a:bodyPr anchor="ctr">
            <a:normAutofit/>
          </a:bodyPr>
          <a:lstStyle/>
          <a:p>
            <a:r>
              <a:rPr lang="en-GB" sz="4000" b="1">
                <a:solidFill>
                  <a:srgbClr val="FFFFFF"/>
                </a:solidFill>
                <a:latin typeface="SassoonPrimaryType"/>
              </a:rPr>
              <a:t>Class Teachers... </a:t>
            </a:r>
            <a:endParaRPr lang="en-GB" sz="4000" b="1">
              <a:solidFill>
                <a:srgbClr val="FFFFFF"/>
              </a:solidFill>
              <a:latin typeface="SassoonPrimaryType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75C3E2-AC60-682D-4B08-CB21BBA486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61385" y="2414677"/>
            <a:ext cx="8336887" cy="3449790"/>
          </a:xfrm>
        </p:spPr>
        <p:txBody>
          <a:bodyPr/>
          <a:lstStyle/>
          <a:p>
            <a:pPr marL="0" indent="0" defTabSz="722376">
              <a:spcBef>
                <a:spcPts val="790"/>
              </a:spcBef>
              <a:buNone/>
            </a:pPr>
            <a:r>
              <a:rPr lang="en-GB" sz="2212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endParaRPr lang="en-GB"/>
          </a:p>
        </p:txBody>
      </p:sp>
      <p:pic>
        <p:nvPicPr>
          <p:cNvPr id="4" name="Picture 3" descr="Greenhill Academy - FULL COLOUR LOGO_HIGH RES">
            <a:extLst>
              <a:ext uri="{FF2B5EF4-FFF2-40B4-BE49-F238E27FC236}">
                <a16:creationId xmlns:a16="http://schemas.microsoft.com/office/drawing/2014/main" id="{D3765497-295D-ED81-78E5-43E21DDAAE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415620" y="5977422"/>
            <a:ext cx="664534" cy="667874"/>
          </a:xfrm>
          <a:custGeom>
            <a:avLst/>
            <a:gdLst/>
            <a:ahLst/>
            <a:cxnLst/>
            <a:rect l="l" t="t" r="r" b="b"/>
            <a:pathLst>
              <a:path w="4141760" h="4377846">
                <a:moveTo>
                  <a:pt x="0" y="0"/>
                </a:moveTo>
                <a:lnTo>
                  <a:pt x="4141760" y="0"/>
                </a:lnTo>
                <a:lnTo>
                  <a:pt x="4141760" y="4377846"/>
                </a:lnTo>
                <a:lnTo>
                  <a:pt x="0" y="4377846"/>
                </a:lnTo>
                <a:close/>
              </a:path>
            </a:pathLst>
          </a:custGeom>
          <a:noFill/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8E33BDA1-BA0F-560D-48EF-C09D6D2AA7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6776" y="1803268"/>
            <a:ext cx="1143662" cy="157644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AD85EEE-88C2-AAB3-1020-550EDFD33AB3}"/>
              </a:ext>
            </a:extLst>
          </p:cNvPr>
          <p:cNvSpPr txBox="1"/>
          <p:nvPr/>
        </p:nvSpPr>
        <p:spPr>
          <a:xfrm>
            <a:off x="1006116" y="3410139"/>
            <a:ext cx="1607760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/>
              <a:t>Mr Rose</a:t>
            </a:r>
            <a:endParaRPr lang="en-GB">
              <a:ea typeface="Calibri"/>
              <a:cs typeface="Calibri"/>
            </a:endParaRPr>
          </a:p>
          <a:p>
            <a:pPr algn="l"/>
            <a:r>
              <a:rPr lang="en-GB"/>
              <a:t>Class 7 Teacher</a:t>
            </a:r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14F86CE-74B1-0600-1851-07BE7064401A}"/>
              </a:ext>
            </a:extLst>
          </p:cNvPr>
          <p:cNvSpPr txBox="1"/>
          <p:nvPr/>
        </p:nvSpPr>
        <p:spPr>
          <a:xfrm>
            <a:off x="3338951" y="3448393"/>
            <a:ext cx="1828800" cy="646331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/>
              <a:t>Miss Mott</a:t>
            </a:r>
          </a:p>
          <a:p>
            <a:pPr algn="l"/>
            <a:r>
              <a:rPr lang="en-GB"/>
              <a:t>Class 8 Teacher</a:t>
            </a:r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B1AC0D1-DAB7-91B7-8BB6-100EA56BA32B}"/>
              </a:ext>
            </a:extLst>
          </p:cNvPr>
          <p:cNvSpPr txBox="1"/>
          <p:nvPr/>
        </p:nvSpPr>
        <p:spPr>
          <a:xfrm>
            <a:off x="5167751" y="3406414"/>
            <a:ext cx="2359835" cy="646331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/>
              <a:t>Mrs </a:t>
            </a:r>
            <a:r>
              <a:rPr lang="en-GB" err="1"/>
              <a:t>Razaq</a:t>
            </a:r>
            <a:endParaRPr lang="en-GB"/>
          </a:p>
          <a:p>
            <a:pPr algn="l"/>
            <a:r>
              <a:rPr lang="en-GB"/>
              <a:t>Teaching Assistant</a:t>
            </a:r>
          </a:p>
        </p:txBody>
      </p:sp>
      <p:pic>
        <p:nvPicPr>
          <p:cNvPr id="9" name="Picture 8" descr="A person with long brown hair wearing a black and white polka dot shirt&#10;&#10;Description automatically generated">
            <a:extLst>
              <a:ext uri="{FF2B5EF4-FFF2-40B4-BE49-F238E27FC236}">
                <a16:creationId xmlns:a16="http://schemas.microsoft.com/office/drawing/2014/main" id="{BA244C56-5F92-E94B-B6B6-B9459E0403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9004" y="1757289"/>
            <a:ext cx="1393593" cy="163669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F7AFAAA-3F89-4175-48DC-E0EC70979FFA}"/>
              </a:ext>
            </a:extLst>
          </p:cNvPr>
          <p:cNvSpPr txBox="1"/>
          <p:nvPr/>
        </p:nvSpPr>
        <p:spPr>
          <a:xfrm>
            <a:off x="7195931" y="3382085"/>
            <a:ext cx="2160455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>
                <a:ea typeface="Calibri"/>
                <a:cs typeface="Calibri"/>
              </a:rPr>
              <a:t>Mr Rahman</a:t>
            </a:r>
          </a:p>
          <a:p>
            <a:r>
              <a:rPr lang="en-GB">
                <a:ea typeface="Calibri"/>
                <a:cs typeface="Calibri"/>
              </a:rPr>
              <a:t>HLTA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E3D5BEC-1E8F-6678-609B-0DEA5004A841}"/>
              </a:ext>
            </a:extLst>
          </p:cNvPr>
          <p:cNvSpPr txBox="1"/>
          <p:nvPr/>
        </p:nvSpPr>
        <p:spPr>
          <a:xfrm flipH="1">
            <a:off x="829902" y="6091072"/>
            <a:ext cx="2575676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>
                <a:ea typeface="Calibri"/>
                <a:cs typeface="Calibri"/>
              </a:rPr>
              <a:t>Mrs Begum</a:t>
            </a:r>
          </a:p>
          <a:p>
            <a:r>
              <a:rPr lang="en-GB">
                <a:ea typeface="Calibri"/>
                <a:cs typeface="Calibri"/>
              </a:rPr>
              <a:t>Teaching Assistant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ECF14E5-5078-4ACB-E9E7-2CB60661B198}"/>
              </a:ext>
            </a:extLst>
          </p:cNvPr>
          <p:cNvSpPr txBox="1"/>
          <p:nvPr/>
        </p:nvSpPr>
        <p:spPr>
          <a:xfrm>
            <a:off x="3225464" y="5847102"/>
            <a:ext cx="1852581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>
                <a:ea typeface="Calibri"/>
                <a:cs typeface="Calibri"/>
              </a:rPr>
              <a:t>Mrs Jamall</a:t>
            </a:r>
          </a:p>
          <a:p>
            <a:r>
              <a:rPr lang="en-GB">
                <a:ea typeface="Calibri"/>
                <a:cs typeface="Calibri"/>
              </a:rPr>
              <a:t>Teaching Assistant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E63BAE15-0B1F-F740-E4EE-6F37217814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7619" y="1767624"/>
            <a:ext cx="1305649" cy="156029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69EFFBB-F0D9-74C0-4490-84E404E1CB8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31" t="17184" r="50000" b="31572"/>
          <a:stretch/>
        </p:blipFill>
        <p:spPr>
          <a:xfrm>
            <a:off x="960575" y="4257380"/>
            <a:ext cx="1229795" cy="1632783"/>
          </a:xfrm>
          <a:prstGeom prst="rect">
            <a:avLst/>
          </a:prstGeom>
        </p:spPr>
      </p:pic>
      <p:pic>
        <p:nvPicPr>
          <p:cNvPr id="6" name="Picture 5" descr="A person in a black head scarf on a blue wall&#10;&#10;AI-generated content may be incorrect.">
            <a:extLst>
              <a:ext uri="{FF2B5EF4-FFF2-40B4-BE49-F238E27FC236}">
                <a16:creationId xmlns:a16="http://schemas.microsoft.com/office/drawing/2014/main" id="{E8CFC59D-7BD9-CDC8-FF9E-5E7D7D97ECD9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25616" t="25048" r="33867" b="36406"/>
          <a:stretch>
            <a:fillRect/>
          </a:stretch>
        </p:blipFill>
        <p:spPr>
          <a:xfrm rot="5400000">
            <a:off x="3092078" y="4410900"/>
            <a:ext cx="1723541" cy="1229796"/>
          </a:xfrm>
          <a:prstGeom prst="rect">
            <a:avLst/>
          </a:prstGeom>
        </p:spPr>
      </p:pic>
      <p:pic>
        <p:nvPicPr>
          <p:cNvPr id="7" name="Picture 6" descr="A group of people on a blue wall&#10;&#10;AI-generated content may be incorrect.">
            <a:extLst>
              <a:ext uri="{FF2B5EF4-FFF2-40B4-BE49-F238E27FC236}">
                <a16:creationId xmlns:a16="http://schemas.microsoft.com/office/drawing/2014/main" id="{D980959D-425A-19E5-EB82-8E3B1BA107FA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18422" t="28751" r="36911" b="30863"/>
          <a:stretch>
            <a:fillRect/>
          </a:stretch>
        </p:blipFill>
        <p:spPr>
          <a:xfrm rot="5400000">
            <a:off x="781623" y="1907317"/>
            <a:ext cx="1813572" cy="1229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1228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group of girls sitting under a tree&#10;&#10;Description automatically generated">
            <a:extLst>
              <a:ext uri="{FF2B5EF4-FFF2-40B4-BE49-F238E27FC236}">
                <a16:creationId xmlns:a16="http://schemas.microsoft.com/office/drawing/2014/main" id="{E1A6D77D-325C-5AD5-11D9-C82F7393A2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6797" y="475245"/>
            <a:ext cx="11488051" cy="6010375"/>
          </a:xfrm>
        </p:spPr>
      </p:pic>
    </p:spTree>
    <p:extLst>
      <p:ext uri="{BB962C8B-B14F-4D97-AF65-F5344CB8AC3E}">
        <p14:creationId xmlns:p14="http://schemas.microsoft.com/office/powerpoint/2010/main" val="7534008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group of boys in a garden&#10;&#10;Description automatically generated">
            <a:extLst>
              <a:ext uri="{FF2B5EF4-FFF2-40B4-BE49-F238E27FC236}">
                <a16:creationId xmlns:a16="http://schemas.microsoft.com/office/drawing/2014/main" id="{B0422A0E-3836-38F6-0533-8CDACFA47C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4" b="1531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7EB375-5AF6-0F6C-B503-DC03C1E45E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  <a:latin typeface="SassoonPrimaryType" pitchFamily="2" charset="0"/>
              </a:rPr>
              <a:t>Thank you for listening!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931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group of children riding scooters&#10;&#10;Description automatically generated">
            <a:extLst>
              <a:ext uri="{FF2B5EF4-FFF2-40B4-BE49-F238E27FC236}">
                <a16:creationId xmlns:a16="http://schemas.microsoft.com/office/drawing/2014/main" id="{6FDE762B-C0FF-FBD3-6061-19F2FD85091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1" r="23298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150BA5-E843-EE65-2A3A-DE0B861831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b="1">
                <a:latin typeface="SassoonPrimaryType" pitchFamily="2" charset="0"/>
              </a:rPr>
              <a:t>Our Learning…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75C3E2-AC60-682D-4B08-CB21BBA486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980" y="4872922"/>
            <a:ext cx="4023359" cy="1208141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000"/>
              <a:t> 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Greenhill Academy - FULL COLOUR LOGO_HIGH RES">
            <a:extLst>
              <a:ext uri="{FF2B5EF4-FFF2-40B4-BE49-F238E27FC236}">
                <a16:creationId xmlns:a16="http://schemas.microsoft.com/office/drawing/2014/main" id="{D3765497-295D-ED81-78E5-43E21DDAAE4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415620" y="6068964"/>
            <a:ext cx="664534" cy="667874"/>
          </a:xfrm>
          <a:custGeom>
            <a:avLst/>
            <a:gdLst/>
            <a:ahLst/>
            <a:cxnLst/>
            <a:rect l="l" t="t" r="r" b="b"/>
            <a:pathLst>
              <a:path w="4141760" h="4377846">
                <a:moveTo>
                  <a:pt x="0" y="0"/>
                </a:moveTo>
                <a:lnTo>
                  <a:pt x="4141760" y="0"/>
                </a:lnTo>
                <a:lnTo>
                  <a:pt x="4141760" y="4377846"/>
                </a:lnTo>
                <a:lnTo>
                  <a:pt x="0" y="4377846"/>
                </a:lnTo>
                <a:close/>
              </a:path>
            </a:pathLst>
          </a:custGeom>
          <a:noFill/>
        </p:spPr>
      </p:pic>
    </p:spTree>
    <p:extLst>
      <p:ext uri="{BB962C8B-B14F-4D97-AF65-F5344CB8AC3E}">
        <p14:creationId xmlns:p14="http://schemas.microsoft.com/office/powerpoint/2010/main" val="42514692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238864" y="795207"/>
            <a:ext cx="3161212" cy="1149992"/>
          </a:xfrm>
          <a:prstGeom prst="round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>
                <a:latin typeface="SassoonPrimaryType" pitchFamily="2" charset="0"/>
              </a:rPr>
              <a:t>Great Britain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242900" y="3468120"/>
            <a:ext cx="3098561" cy="1149992"/>
          </a:xfrm>
          <a:prstGeom prst="round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>
                <a:latin typeface="SassoonPrimaryType" pitchFamily="2" charset="0"/>
              </a:rPr>
              <a:t>The Stone Age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4214464" y="2346219"/>
            <a:ext cx="3373614" cy="1195659"/>
          </a:xfrm>
          <a:prstGeom prst="round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>
                <a:latin typeface="SassoonPrimaryType" pitchFamily="2" charset="0"/>
              </a:rPr>
              <a:t>Volcanoes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909877" y="267525"/>
            <a:ext cx="59827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u="sng">
                <a:latin typeface="SassoonPrimaryType" pitchFamily="2" charset="0"/>
              </a:rPr>
              <a:t>Topics</a:t>
            </a:r>
          </a:p>
        </p:txBody>
      </p:sp>
      <p:sp>
        <p:nvSpPr>
          <p:cNvPr id="3" name="Rounded Rectangle 9">
            <a:extLst>
              <a:ext uri="{FF2B5EF4-FFF2-40B4-BE49-F238E27FC236}">
                <a16:creationId xmlns:a16="http://schemas.microsoft.com/office/drawing/2014/main" id="{73B93219-2A5C-9C05-DD8E-BABD75D69189}"/>
              </a:ext>
            </a:extLst>
          </p:cNvPr>
          <p:cNvSpPr/>
          <p:nvPr/>
        </p:nvSpPr>
        <p:spPr>
          <a:xfrm>
            <a:off x="8253576" y="265310"/>
            <a:ext cx="3501597" cy="114999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>
                <a:latin typeface="SassoonPrimaryType" pitchFamily="2" charset="0"/>
              </a:rPr>
              <a:t>Ancient Egypt</a:t>
            </a:r>
          </a:p>
        </p:txBody>
      </p:sp>
      <p:sp>
        <p:nvSpPr>
          <p:cNvPr id="12" name="Rounded Rectangle 10">
            <a:extLst>
              <a:ext uri="{FF2B5EF4-FFF2-40B4-BE49-F238E27FC236}">
                <a16:creationId xmlns:a16="http://schemas.microsoft.com/office/drawing/2014/main" id="{9B070E78-9118-72A0-5D37-328E31E7E332}"/>
              </a:ext>
            </a:extLst>
          </p:cNvPr>
          <p:cNvSpPr/>
          <p:nvPr/>
        </p:nvSpPr>
        <p:spPr>
          <a:xfrm>
            <a:off x="8409884" y="3468119"/>
            <a:ext cx="3373614" cy="1195659"/>
          </a:xfrm>
          <a:prstGeom prst="round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>
                <a:latin typeface="SassoonPrimaryType" pitchFamily="2" charset="0"/>
              </a:rPr>
              <a:t>The Mayans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521CA96-BF34-81BA-0410-414C8C426083}"/>
              </a:ext>
            </a:extLst>
          </p:cNvPr>
          <p:cNvSpPr txBox="1"/>
          <p:nvPr/>
        </p:nvSpPr>
        <p:spPr>
          <a:xfrm>
            <a:off x="241504" y="2010417"/>
            <a:ext cx="3664142" cy="14773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GB">
                <a:cs typeface="Calibri"/>
              </a:rPr>
              <a:t>Use maps and atlases</a:t>
            </a:r>
          </a:p>
          <a:p>
            <a:pPr marL="285750" indent="-285750">
              <a:buFont typeface="Arial"/>
              <a:buChar char="•"/>
            </a:pPr>
            <a:r>
              <a:rPr lang="en-GB">
                <a:cs typeface="Calibri"/>
              </a:rPr>
              <a:t>Describe key aspects of human geography/physical geography</a:t>
            </a:r>
          </a:p>
          <a:p>
            <a:pPr marL="285750" indent="-285750">
              <a:buFont typeface="Arial"/>
              <a:buChar char="•"/>
            </a:pPr>
            <a:r>
              <a:rPr lang="en-GB">
                <a:cs typeface="Calibri"/>
              </a:rPr>
              <a:t>Similarities and differences</a:t>
            </a:r>
          </a:p>
          <a:p>
            <a:pPr marL="285750" indent="-285750">
              <a:buFont typeface="Arial"/>
              <a:buChar char="•"/>
            </a:pPr>
            <a:endParaRPr lang="en-GB"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ADD15E-F09F-08DB-E37C-4061840BD4B2}"/>
              </a:ext>
            </a:extLst>
          </p:cNvPr>
          <p:cNvSpPr txBox="1"/>
          <p:nvPr/>
        </p:nvSpPr>
        <p:spPr>
          <a:xfrm>
            <a:off x="7802889" y="1414492"/>
            <a:ext cx="4181911" cy="23083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GB">
                <a:cs typeface="Calibri"/>
              </a:rPr>
              <a:t>Compare different eras considering similarities and differences</a:t>
            </a:r>
          </a:p>
          <a:p>
            <a:pPr marL="285750" indent="-285750">
              <a:buFont typeface="Arial"/>
              <a:buChar char="•"/>
            </a:pPr>
            <a:r>
              <a:rPr lang="en-GB">
                <a:cs typeface="Calibri"/>
              </a:rPr>
              <a:t>Order key dates on a timeline</a:t>
            </a:r>
          </a:p>
          <a:p>
            <a:pPr marL="285750" indent="-285750">
              <a:buFont typeface="Arial"/>
              <a:buChar char="•"/>
            </a:pPr>
            <a:r>
              <a:rPr lang="en-GB">
                <a:cs typeface="Calibri"/>
              </a:rPr>
              <a:t>Develop understanding how and why the past is represented in different ways</a:t>
            </a:r>
          </a:p>
          <a:p>
            <a:pPr marL="285750" indent="-285750">
              <a:buFont typeface="Arial"/>
              <a:buChar char="•"/>
            </a:pPr>
            <a:r>
              <a:rPr lang="en-GB">
                <a:cs typeface="Calibri"/>
              </a:rPr>
              <a:t>Use a range of sources</a:t>
            </a:r>
          </a:p>
          <a:p>
            <a:pPr marL="285750" indent="-285750">
              <a:buFont typeface="Arial"/>
              <a:buChar char="•"/>
            </a:pPr>
            <a:endParaRPr lang="en-GB"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1CA92EA-2E76-3AF5-9999-28E473944A11}"/>
              </a:ext>
            </a:extLst>
          </p:cNvPr>
          <p:cNvSpPr txBox="1"/>
          <p:nvPr/>
        </p:nvSpPr>
        <p:spPr>
          <a:xfrm>
            <a:off x="4061273" y="3524648"/>
            <a:ext cx="3136604" cy="17543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GB">
                <a:cs typeface="Calibri"/>
              </a:rPr>
              <a:t>Use maps and atlases</a:t>
            </a:r>
          </a:p>
          <a:p>
            <a:pPr marL="285750" indent="-285750">
              <a:buFont typeface="Arial"/>
              <a:buChar char="•"/>
            </a:pPr>
            <a:r>
              <a:rPr lang="en-GB">
                <a:cs typeface="Calibri"/>
              </a:rPr>
              <a:t>Describe key aspects of human geography/physical geography</a:t>
            </a:r>
          </a:p>
          <a:p>
            <a:pPr marL="285750" indent="-285750">
              <a:buFont typeface="Arial"/>
              <a:buChar char="•"/>
            </a:pPr>
            <a:r>
              <a:rPr lang="en-GB">
                <a:cs typeface="Calibri"/>
              </a:rPr>
              <a:t>Similarities and differences</a:t>
            </a:r>
          </a:p>
          <a:p>
            <a:pPr marL="285750" indent="-285750">
              <a:buFont typeface="Arial"/>
              <a:buChar char="•"/>
            </a:pPr>
            <a:endParaRPr lang="en-GB">
              <a:cs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5225E9D-61AD-DEC4-00B1-0B1A8751401F}"/>
              </a:ext>
            </a:extLst>
          </p:cNvPr>
          <p:cNvSpPr txBox="1"/>
          <p:nvPr/>
        </p:nvSpPr>
        <p:spPr>
          <a:xfrm>
            <a:off x="7949427" y="4716492"/>
            <a:ext cx="4181911" cy="23083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GB">
                <a:cs typeface="Calibri"/>
              </a:rPr>
              <a:t>Compare different eras considering similarities and differences</a:t>
            </a:r>
          </a:p>
          <a:p>
            <a:pPr marL="285750" indent="-285750">
              <a:buFont typeface="Arial"/>
              <a:buChar char="•"/>
            </a:pPr>
            <a:r>
              <a:rPr lang="en-GB">
                <a:cs typeface="Calibri"/>
              </a:rPr>
              <a:t>Order key dates on a timeline</a:t>
            </a:r>
          </a:p>
          <a:p>
            <a:pPr marL="285750" indent="-285750">
              <a:buFont typeface="Arial"/>
              <a:buChar char="•"/>
            </a:pPr>
            <a:r>
              <a:rPr lang="en-GB">
                <a:cs typeface="Calibri"/>
              </a:rPr>
              <a:t>Develop understanding how and why the past is represented in different ways</a:t>
            </a:r>
          </a:p>
          <a:p>
            <a:pPr marL="285750" indent="-285750">
              <a:buFont typeface="Arial"/>
              <a:buChar char="•"/>
            </a:pPr>
            <a:r>
              <a:rPr lang="en-GB">
                <a:cs typeface="Calibri"/>
              </a:rPr>
              <a:t>Use a range of sources</a:t>
            </a:r>
          </a:p>
          <a:p>
            <a:pPr marL="285750" indent="-285750">
              <a:buFont typeface="Arial"/>
              <a:buChar char="•"/>
            </a:pPr>
            <a:endParaRPr lang="en-GB">
              <a:cs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613D052-9F41-5A7A-4141-931C33E84E0E}"/>
              </a:ext>
            </a:extLst>
          </p:cNvPr>
          <p:cNvSpPr txBox="1"/>
          <p:nvPr/>
        </p:nvSpPr>
        <p:spPr>
          <a:xfrm>
            <a:off x="36349" y="4657876"/>
            <a:ext cx="4181911" cy="23083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GB">
                <a:cs typeface="Calibri"/>
              </a:rPr>
              <a:t>Compare different eras considering similarities and differences</a:t>
            </a:r>
          </a:p>
          <a:p>
            <a:pPr marL="285750" indent="-285750">
              <a:buFont typeface="Arial"/>
              <a:buChar char="•"/>
            </a:pPr>
            <a:r>
              <a:rPr lang="en-GB">
                <a:cs typeface="Calibri"/>
              </a:rPr>
              <a:t>Order key dates on a timeline</a:t>
            </a:r>
          </a:p>
          <a:p>
            <a:pPr marL="285750" indent="-285750">
              <a:buFont typeface="Arial"/>
              <a:buChar char="•"/>
            </a:pPr>
            <a:r>
              <a:rPr lang="en-GB">
                <a:cs typeface="Calibri"/>
              </a:rPr>
              <a:t>Develop understanding how and why the past is represented in different ways</a:t>
            </a:r>
          </a:p>
          <a:p>
            <a:pPr marL="285750" indent="-285750">
              <a:buFont typeface="Arial"/>
              <a:buChar char="•"/>
            </a:pPr>
            <a:r>
              <a:rPr lang="en-GB">
                <a:cs typeface="Calibri"/>
              </a:rPr>
              <a:t>Use a range of sources</a:t>
            </a:r>
          </a:p>
          <a:p>
            <a:pPr marL="285750" indent="-285750">
              <a:buFont typeface="Arial"/>
              <a:buChar char="•"/>
            </a:pPr>
            <a:endParaRPr lang="en-GB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772007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1D8E77-DD3E-3046-4835-2B58EEA8CB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8274" y="221435"/>
            <a:ext cx="10515600" cy="627652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u="sng">
                <a:latin typeface="SassoonPrimaryType" pitchFamily="2" charset="0"/>
                <a:cs typeface="Calibri Light"/>
              </a:rPr>
              <a:t>Key Learning in Year 3</a:t>
            </a: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1480581768"/>
              </p:ext>
            </p:extLst>
          </p:nvPr>
        </p:nvGraphicFramePr>
        <p:xfrm>
          <a:off x="391885" y="849087"/>
          <a:ext cx="11508378" cy="57874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6893450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4774" y="609600"/>
            <a:ext cx="11847226" cy="1099457"/>
          </a:xfrm>
        </p:spPr>
        <p:txBody>
          <a:bodyPr>
            <a:normAutofit/>
          </a:bodyPr>
          <a:lstStyle/>
          <a:p>
            <a:pPr algn="ctr"/>
            <a:r>
              <a:rPr lang="en-GB" b="1" u="sng">
                <a:latin typeface="SassoonPrimaryType" pitchFamily="2" charset="0"/>
              </a:rPr>
              <a:t>Multiplication Tables Check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59552AA0-6756-83B7-0C7C-0D76E76E04D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268856"/>
              </p:ext>
            </p:extLst>
          </p:nvPr>
        </p:nvGraphicFramePr>
        <p:xfrm>
          <a:off x="1286933" y="1948543"/>
          <a:ext cx="9618133" cy="40934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7020519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FDE762B-C0FF-FBD3-6061-19F2FD8509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6" r="7786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150BA5-E843-EE65-2A3A-DE0B861831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b="1">
                <a:latin typeface="SassoonPrimaryType" pitchFamily="2" charset="0"/>
              </a:rPr>
              <a:t>Important information…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75C3E2-AC60-682D-4B08-CB21BBA486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980" y="4872922"/>
            <a:ext cx="4023359" cy="1208141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000"/>
              <a:t> 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Greenhill Academy - FULL COLOUR LOGO_HIGH RES">
            <a:extLst>
              <a:ext uri="{FF2B5EF4-FFF2-40B4-BE49-F238E27FC236}">
                <a16:creationId xmlns:a16="http://schemas.microsoft.com/office/drawing/2014/main" id="{D3765497-295D-ED81-78E5-43E21DDAAE4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415620" y="6068964"/>
            <a:ext cx="664534" cy="667874"/>
          </a:xfrm>
          <a:custGeom>
            <a:avLst/>
            <a:gdLst/>
            <a:ahLst/>
            <a:cxnLst/>
            <a:rect l="l" t="t" r="r" b="b"/>
            <a:pathLst>
              <a:path w="4141760" h="4377846">
                <a:moveTo>
                  <a:pt x="0" y="0"/>
                </a:moveTo>
                <a:lnTo>
                  <a:pt x="4141760" y="0"/>
                </a:lnTo>
                <a:lnTo>
                  <a:pt x="4141760" y="4377846"/>
                </a:lnTo>
                <a:lnTo>
                  <a:pt x="0" y="4377846"/>
                </a:lnTo>
                <a:close/>
              </a:path>
            </a:pathLst>
          </a:custGeom>
          <a:noFill/>
        </p:spPr>
      </p:pic>
    </p:spTree>
    <p:extLst>
      <p:ext uri="{BB962C8B-B14F-4D97-AF65-F5344CB8AC3E}">
        <p14:creationId xmlns:p14="http://schemas.microsoft.com/office/powerpoint/2010/main" val="10875046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365AA-95DC-3ACD-C736-FC706285C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-182617"/>
            <a:ext cx="10515600" cy="1325563"/>
          </a:xfrm>
        </p:spPr>
        <p:txBody>
          <a:bodyPr/>
          <a:lstStyle/>
          <a:p>
            <a:r>
              <a:rPr lang="en-GB" b="1">
                <a:latin typeface="SassoonPrimaryType" pitchFamily="2" charset="0"/>
              </a:rPr>
              <a:t>PE kit </a:t>
            </a:r>
          </a:p>
        </p:txBody>
      </p:sp>
      <p:pic>
        <p:nvPicPr>
          <p:cNvPr id="4" name="Picture 3" descr="Greenhill Academy - FULL COLOUR LOGO_HIGH RES">
            <a:extLst>
              <a:ext uri="{FF2B5EF4-FFF2-40B4-BE49-F238E27FC236}">
                <a16:creationId xmlns:a16="http://schemas.microsoft.com/office/drawing/2014/main" id="{BCD54390-20F0-DC03-6BC0-0D7C2401851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7663" y="199938"/>
            <a:ext cx="845379" cy="8514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1D6ED316-166A-F3A0-F871-3F74E8CD4E9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47"/>
          <a:stretch/>
        </p:blipFill>
        <p:spPr bwMode="auto">
          <a:xfrm>
            <a:off x="1052953" y="1083914"/>
            <a:ext cx="1527810" cy="2432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7947AF54-EBAE-1175-5FF4-92C7D87F2D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80"/>
          <a:stretch/>
        </p:blipFill>
        <p:spPr bwMode="auto">
          <a:xfrm>
            <a:off x="3042411" y="1083914"/>
            <a:ext cx="1518078" cy="2432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6F5D5FA0-E8F9-61EF-17CB-958ED73B19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48"/>
          <a:stretch/>
        </p:blipFill>
        <p:spPr bwMode="auto">
          <a:xfrm>
            <a:off x="6095999" y="912359"/>
            <a:ext cx="1518413" cy="2545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288B4AC2-6E16-E49A-9C60-B6F4D39816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89"/>
          <a:stretch/>
        </p:blipFill>
        <p:spPr bwMode="auto">
          <a:xfrm>
            <a:off x="7914362" y="912360"/>
            <a:ext cx="1528085" cy="2545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1AC9A75-7407-9E69-5F14-09D6646364F1}"/>
              </a:ext>
            </a:extLst>
          </p:cNvPr>
          <p:cNvSpPr txBox="1"/>
          <p:nvPr/>
        </p:nvSpPr>
        <p:spPr>
          <a:xfrm>
            <a:off x="901032" y="3678111"/>
            <a:ext cx="6094268" cy="13672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b="1" u="sng">
                <a:effectLst/>
                <a:latin typeface="SassoonPrimaryType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Indoor kit </a:t>
            </a:r>
            <a:endParaRPr lang="en-GB" sz="1800">
              <a:effectLst/>
              <a:latin typeface="SassoonPrimaryType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GB" sz="1800">
                <a:effectLst/>
                <a:latin typeface="SassoonPrimaryType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 White T-Shirt 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GB" sz="1800">
                <a:effectLst/>
                <a:latin typeface="SassoonPrimaryType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Blue or Black Shorts/Jogging Pants or Leggings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GB" sz="1800">
                <a:effectLst/>
                <a:latin typeface="SassoonPrimaryType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Black Pumps</a:t>
            </a:r>
          </a:p>
        </p:txBody>
      </p:sp>
      <p:sp>
        <p:nvSpPr>
          <p:cNvPr id="6" name="Rectangle 11">
            <a:extLst>
              <a:ext uri="{FF2B5EF4-FFF2-40B4-BE49-F238E27FC236}">
                <a16:creationId xmlns:a16="http://schemas.microsoft.com/office/drawing/2014/main" id="{2A99F679-41D0-53E9-6CF2-64488622EE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8400" y="3678111"/>
            <a:ext cx="4624388" cy="1969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400" b="1" i="0" u="sng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SassoonPrimaryType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Outdoor kit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SassoonPrimaryType" pitchFamily="2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GB" alt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SassoonPrimaryType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 White T-Shirt</a:t>
            </a:r>
            <a:endParaRPr kumimoji="0" lang="en-GB" alt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SassoonPrimaryType" pitchFamily="2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GB" alt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SassoonPrimaryType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Blue or Black Leggings or Jogging Pants</a:t>
            </a:r>
            <a:endParaRPr kumimoji="0" lang="en-GB" alt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SassoonPrimaryType" pitchFamily="2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GB" alt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SassoonPrimaryType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 Hooded Jacket</a:t>
            </a:r>
          </a:p>
          <a:p>
            <a:pPr>
              <a:buFontTx/>
              <a:buChar char="•"/>
            </a:pPr>
            <a:r>
              <a:rPr kumimoji="0" lang="en-GB" alt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SassoonPrimaryType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Sensible Trainers (No Football Shoes/Boots</a:t>
            </a:r>
            <a:r>
              <a:rPr kumimoji="0" lang="en-GB" alt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SassoonPrimaryType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r>
              <a:rPr kumimoji="0" lang="en-GB" altLang="en-US" sz="105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SassoonPrimaryType" pitchFamily="2" charset="0"/>
              </a:rPr>
              <a:t> </a:t>
            </a:r>
            <a:endParaRPr kumimoji="0" lang="en-GB" alt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SassoonPrimaryType" pitchFamily="2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GB" altLang="en-US" sz="3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99AEE6F1-1AD0-4BEB-1644-E64F49C055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6096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C7C85E1-8BB0-B798-2907-BD361F56D242}"/>
              </a:ext>
            </a:extLst>
          </p:cNvPr>
          <p:cNvSpPr txBox="1"/>
          <p:nvPr/>
        </p:nvSpPr>
        <p:spPr>
          <a:xfrm>
            <a:off x="708660" y="5394960"/>
            <a:ext cx="10319003" cy="135421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3200" dirty="0">
                <a:latin typeface="SassoonPrimaryType"/>
              </a:rPr>
              <a:t>Class 7 PE Days: Tuesday and Thursday</a:t>
            </a:r>
          </a:p>
          <a:p>
            <a:r>
              <a:rPr lang="en-GB" sz="3200" dirty="0">
                <a:latin typeface="SassoonPrimaryType"/>
              </a:rPr>
              <a:t>Class 8 PE Days</a:t>
            </a:r>
            <a:r>
              <a:rPr lang="en-GB" dirty="0">
                <a:latin typeface="SassoonPrimaryType"/>
              </a:rPr>
              <a:t>: </a:t>
            </a:r>
            <a:r>
              <a:rPr lang="en-GB" sz="3200" dirty="0">
                <a:latin typeface="SassoonPrimaryType"/>
              </a:rPr>
              <a:t>Tuesday (swimming) and Thursday</a:t>
            </a:r>
            <a:endParaRPr lang="en-GB" sz="3200" dirty="0">
              <a:latin typeface="SassoonPrimaryType" pitchFamily="2" charset="0"/>
            </a:endParaRPr>
          </a:p>
          <a:p>
            <a:endParaRPr lang="en-GB" dirty="0">
              <a:latin typeface="SassoonPrimaryTyp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7393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365AA-95DC-3ACD-C736-FC706285C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-182617"/>
            <a:ext cx="10515600" cy="1325563"/>
          </a:xfrm>
        </p:spPr>
        <p:txBody>
          <a:bodyPr/>
          <a:lstStyle/>
          <a:p>
            <a:r>
              <a:rPr lang="en-GB" b="1">
                <a:latin typeface="SassoonPrimaryType" pitchFamily="2" charset="0"/>
              </a:rPr>
              <a:t>Swimming kit </a:t>
            </a:r>
          </a:p>
        </p:txBody>
      </p:sp>
      <p:pic>
        <p:nvPicPr>
          <p:cNvPr id="4" name="Picture 3" descr="Greenhill Academy - FULL COLOUR LOGO_HIGH RES">
            <a:extLst>
              <a:ext uri="{FF2B5EF4-FFF2-40B4-BE49-F238E27FC236}">
                <a16:creationId xmlns:a16="http://schemas.microsoft.com/office/drawing/2014/main" id="{BCD54390-20F0-DC03-6BC0-0D7C2401851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7663" y="199938"/>
            <a:ext cx="845379" cy="85146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12">
            <a:extLst>
              <a:ext uri="{FF2B5EF4-FFF2-40B4-BE49-F238E27FC236}">
                <a16:creationId xmlns:a16="http://schemas.microsoft.com/office/drawing/2014/main" id="{99AEE6F1-1AD0-4BEB-1644-E64F49C055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6096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C7C85E1-8BB0-B798-2907-BD361F56D242}"/>
              </a:ext>
            </a:extLst>
          </p:cNvPr>
          <p:cNvSpPr txBox="1"/>
          <p:nvPr/>
        </p:nvSpPr>
        <p:spPr>
          <a:xfrm>
            <a:off x="708660" y="5394960"/>
            <a:ext cx="10319003" cy="135421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3200" dirty="0">
                <a:latin typeface="SassoonPrimaryType"/>
              </a:rPr>
              <a:t>Class 7 PE Days: Tuesday and Thursday</a:t>
            </a:r>
            <a:endParaRPr lang="en-GB" sz="3200" dirty="0">
              <a:latin typeface="SassoonPrimaryType" pitchFamily="2" charset="0"/>
            </a:endParaRPr>
          </a:p>
          <a:p>
            <a:r>
              <a:rPr lang="en-GB" sz="3200" dirty="0">
                <a:latin typeface="SassoonPrimaryType"/>
              </a:rPr>
              <a:t>Class 8 PE Days</a:t>
            </a:r>
            <a:r>
              <a:rPr lang="en-GB" dirty="0">
                <a:latin typeface="SassoonPrimaryType"/>
              </a:rPr>
              <a:t>: </a:t>
            </a:r>
            <a:r>
              <a:rPr lang="en-GB" sz="3200" dirty="0">
                <a:latin typeface="SassoonPrimaryType"/>
              </a:rPr>
              <a:t>Tuesday (swimming) and Thursday</a:t>
            </a:r>
          </a:p>
          <a:p>
            <a:endParaRPr lang="en-GB" dirty="0">
              <a:latin typeface="SassoonPrimaryType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D5B7053-8F1C-2910-2DCE-22205FC82B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567" y="762285"/>
            <a:ext cx="4123686" cy="472422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57B2476-F701-FD2E-E46D-18BEDC8D8401}"/>
              </a:ext>
            </a:extLst>
          </p:cNvPr>
          <p:cNvSpPr txBox="1"/>
          <p:nvPr/>
        </p:nvSpPr>
        <p:spPr>
          <a:xfrm>
            <a:off x="6096000" y="1051399"/>
            <a:ext cx="508652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Swimming will be every Tuesday unless a letter is sent out or a parent email.</a:t>
            </a:r>
          </a:p>
          <a:p>
            <a:endParaRPr lang="en-GB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Children can be picked up from the swimming centre at </a:t>
            </a:r>
            <a:r>
              <a:rPr lang="en-GB" b="1"/>
              <a:t>3pm</a:t>
            </a:r>
            <a:r>
              <a:rPr lang="en-GB"/>
              <a:t> or from school at approximately </a:t>
            </a:r>
            <a:r>
              <a:rPr lang="en-GB" b="1"/>
              <a:t>3:30pm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b="1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/>
              <a:t>Please put your child's name in every item of clothing in case the children misplace them.</a:t>
            </a:r>
          </a:p>
        </p:txBody>
      </p:sp>
    </p:spTree>
    <p:extLst>
      <p:ext uri="{BB962C8B-B14F-4D97-AF65-F5344CB8AC3E}">
        <p14:creationId xmlns:p14="http://schemas.microsoft.com/office/powerpoint/2010/main" val="14124795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9c1226f-8280-4718-a867-733cddbf65c6">
      <Terms xmlns="http://schemas.microsoft.com/office/infopath/2007/PartnerControls"/>
    </lcf76f155ced4ddcb4097134ff3c332f>
    <TaxCatchAll xmlns="156e7a42-0e09-4696-8e9d-388addba30cd" xsi:nil="true"/>
    <SharedWithUsers xmlns="156e7a42-0e09-4696-8e9d-388addba30cd">
      <UserInfo>
        <DisplayName>Chloe S. Glynn</DisplayName>
        <AccountId>6</AccountId>
        <AccountType/>
      </UserInfo>
      <UserInfo>
        <DisplayName>Shannon Gilmour</DisplayName>
        <AccountId>1787</AccountId>
        <AccountType/>
      </UserInfo>
    </SharedWithUsers>
    <MediaLengthInSeconds xmlns="99c1226f-8280-4718-a867-733cddbf65c6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608114B179C27449B0757125DA7D1AA" ma:contentTypeVersion="19" ma:contentTypeDescription="Create a new document." ma:contentTypeScope="" ma:versionID="be6725204507d2010726cd976e40bec7">
  <xsd:schema xmlns:xsd="http://www.w3.org/2001/XMLSchema" xmlns:xs="http://www.w3.org/2001/XMLSchema" xmlns:p="http://schemas.microsoft.com/office/2006/metadata/properties" xmlns:ns2="99c1226f-8280-4718-a867-733cddbf65c6" xmlns:ns3="156e7a42-0e09-4696-8e9d-388addba30cd" targetNamespace="http://schemas.microsoft.com/office/2006/metadata/properties" ma:root="true" ma:fieldsID="6fbf69f6ff0409f73caa6b2fe7bc6829" ns2:_="" ns3:_="">
    <xsd:import namespace="99c1226f-8280-4718-a867-733cddbf65c6"/>
    <xsd:import namespace="156e7a42-0e09-4696-8e9d-388addba30c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Location" minOccurs="0"/>
                <xsd:element ref="ns2:MediaServiceAutoTags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9c1226f-8280-4718-a867-733cddbf65c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1" nillable="true" ma:displayName="Location" ma:internalName="MediaServiceLocation" ma:readOnly="true">
      <xsd:simpleType>
        <xsd:restriction base="dms:Text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7b28e544-5f6c-4cb5-861b-18150fae68e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56e7a42-0e09-4696-8e9d-388addba30cd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1a45b2fd-1d42-48f6-a5a3-6bc9351b7a53}" ma:internalName="TaxCatchAll" ma:showField="CatchAllData" ma:web="156e7a42-0e09-4696-8e9d-388addba30c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07ED464-B5D1-4730-B04A-DA16E74B3795}">
  <ds:schemaRefs>
    <ds:schemaRef ds:uri="http://schemas.microsoft.com/office/2006/metadata/properties"/>
    <ds:schemaRef ds:uri="http://www.w3.org/2000/xmlns/"/>
    <ds:schemaRef ds:uri="99c1226f-8280-4718-a867-733cddbf65c6"/>
    <ds:schemaRef ds:uri="http://schemas.microsoft.com/office/infopath/2007/PartnerControls"/>
    <ds:schemaRef ds:uri="156e7a42-0e09-4696-8e9d-388addba30cd"/>
    <ds:schemaRef ds:uri="http://www.w3.org/2001/XMLSchema-instance"/>
  </ds:schemaRefs>
</ds:datastoreItem>
</file>

<file path=customXml/itemProps2.xml><?xml version="1.0" encoding="utf-8"?>
<ds:datastoreItem xmlns:ds="http://schemas.openxmlformats.org/officeDocument/2006/customXml" ds:itemID="{18DAF3EC-DF7D-4346-9F60-6C9B58B5B01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3F44047-C914-4ADD-AA73-9C097D4A5D12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99c1226f-8280-4718-a867-733cddbf65c6"/>
    <ds:schemaRef ds:uri="156e7a42-0e09-4696-8e9d-388addba30c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21</Slides>
  <Notes>14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PowerPoint Presentation</vt:lpstr>
      <vt:lpstr>Class Teachers... </vt:lpstr>
      <vt:lpstr>Our Learning…</vt:lpstr>
      <vt:lpstr>PowerPoint Presentation</vt:lpstr>
      <vt:lpstr>Key Learning in Year 3</vt:lpstr>
      <vt:lpstr>Multiplication Tables Check</vt:lpstr>
      <vt:lpstr>Important information…</vt:lpstr>
      <vt:lpstr>PE kit </vt:lpstr>
      <vt:lpstr>Swimming kit </vt:lpstr>
      <vt:lpstr>School Trips</vt:lpstr>
      <vt:lpstr>Homework</vt:lpstr>
      <vt:lpstr>Homework</vt:lpstr>
      <vt:lpstr>How you can help at home…</vt:lpstr>
      <vt:lpstr>Times Tables at Home</vt:lpstr>
      <vt:lpstr>Online safety @ Greenhill…</vt:lpstr>
      <vt:lpstr>PowerPoint Presentation</vt:lpstr>
      <vt:lpstr>PowerPoint Presentation</vt:lpstr>
      <vt:lpstr>National Online Safety Parent Course</vt:lpstr>
      <vt:lpstr>PowerPoint Presentation</vt:lpstr>
      <vt:lpstr>PowerPoint Presentation</vt:lpstr>
      <vt:lpstr>Thank you for listening!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Chloe S. Glynn</dc:creator>
  <cp:lastModifiedBy>Rebecca Mott</cp:lastModifiedBy>
  <cp:revision>2</cp:revision>
  <dcterms:created xsi:type="dcterms:W3CDTF">2023-09-10T14:44:14Z</dcterms:created>
  <dcterms:modified xsi:type="dcterms:W3CDTF">2025-09-11T14:09:27Z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0x0101005608114B179C27449B0757125DA7D1AA</vt:lpwstr>
  </property>
  <property fmtid="{D5CDD505-2E9C-101B-9397-08002B2CF9AE}" pid="3" name="Order">
    <vt:r8>34641900</vt:r8>
  </property>
  <property fmtid="{D5CDD505-2E9C-101B-9397-08002B2CF9AE}" pid="4" name="ComplianceAssetId">
    <vt:lpwstr/>
  </property>
  <property fmtid="{D5CDD505-2E9C-101B-9397-08002B2CF9AE}" pid="5" name="_ExtendedDescription">
    <vt:lpwstr/>
  </property>
  <property fmtid="{D5CDD505-2E9C-101B-9397-08002B2CF9AE}" pid="6" name="TriggerFlowInfo">
    <vt:lpwstr/>
  </property>
  <property fmtid="{D5CDD505-2E9C-101B-9397-08002B2CF9AE}" pid="7" name="MediaServiceImageTags">
    <vt:lpwstr/>
  </property>
</Properties>
</file>