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A5346-4AF7-6B7F-7783-75F8CFD724AA}" v="55" dt="2025-09-07T23:47:33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 Rahman" userId="S::srahman01@greenhill.theharmonytrust.org::689d8cb7-55b9-4251-a042-c439ba5f8302" providerId="AD" clId="Web-{BD0EC3C6-4E58-8FF2-6F4F-8E2421BAE4BC}"/>
    <pc:docChg chg="modSld">
      <pc:chgData name="Sham Rahman" userId="S::srahman01@greenhill.theharmonytrust.org::689d8cb7-55b9-4251-a042-c439ba5f8302" providerId="AD" clId="Web-{BD0EC3C6-4E58-8FF2-6F4F-8E2421BAE4BC}" dt="2025-09-04T16:23:06.280" v="93" actId="20577"/>
      <pc:docMkLst>
        <pc:docMk/>
      </pc:docMkLst>
      <pc:sldChg chg="addSp modSp">
        <pc:chgData name="Sham Rahman" userId="S::srahman01@greenhill.theharmonytrust.org::689d8cb7-55b9-4251-a042-c439ba5f8302" providerId="AD" clId="Web-{BD0EC3C6-4E58-8FF2-6F4F-8E2421BAE4BC}" dt="2025-09-04T16:23:06.280" v="93" actId="20577"/>
        <pc:sldMkLst>
          <pc:docMk/>
          <pc:sldMk cId="3821179301" sldId="257"/>
        </pc:sldMkLst>
        <pc:spChg chg="add mod">
          <ac:chgData name="Sham Rahman" userId="S::srahman01@greenhill.theharmonytrust.org::689d8cb7-55b9-4251-a042-c439ba5f8302" providerId="AD" clId="Web-{BD0EC3C6-4E58-8FF2-6F4F-8E2421BAE4BC}" dt="2025-09-04T16:23:06.280" v="93" actId="20577"/>
          <ac:spMkLst>
            <pc:docMk/>
            <pc:sldMk cId="3821179301" sldId="257"/>
            <ac:spMk id="3" creationId="{20BE7AD8-DB4C-3279-7C27-A34901551015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8:55.742" v="43" actId="20577"/>
          <ac:spMkLst>
            <pc:docMk/>
            <pc:sldMk cId="3821179301" sldId="257"/>
            <ac:spMk id="4" creationId="{E04F8C65-22BC-1D3F-719A-E79B3155ECA0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6:47.972" v="11" actId="20577"/>
          <ac:spMkLst>
            <pc:docMk/>
            <pc:sldMk cId="3821179301" sldId="257"/>
            <ac:spMk id="5" creationId="{0D2D9619-0595-E0CE-D232-E82F9DBFED97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6:34.315" v="7" actId="14100"/>
          <ac:spMkLst>
            <pc:docMk/>
            <pc:sldMk cId="3821179301" sldId="257"/>
            <ac:spMk id="6" creationId="{524CC988-6678-8EF4-5F60-DCB9A15687BC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8:09.147" v="39" actId="20577"/>
          <ac:spMkLst>
            <pc:docMk/>
            <pc:sldMk cId="3821179301" sldId="257"/>
            <ac:spMk id="7" creationId="{784AC3C3-A1BC-9D84-8D21-BA586354C654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7:10.692" v="22" actId="20577"/>
          <ac:spMkLst>
            <pc:docMk/>
            <pc:sldMk cId="3821179301" sldId="257"/>
            <ac:spMk id="9" creationId="{5E90DB90-A087-2A7C-5EA3-24639CED1588}"/>
          </ac:spMkLst>
        </pc:spChg>
        <pc:spChg chg="mod">
          <ac:chgData name="Sham Rahman" userId="S::srahman01@greenhill.theharmonytrust.org::689d8cb7-55b9-4251-a042-c439ba5f8302" providerId="AD" clId="Web-{BD0EC3C6-4E58-8FF2-6F4F-8E2421BAE4BC}" dt="2025-09-04T16:17:35.021" v="29" actId="1076"/>
          <ac:spMkLst>
            <pc:docMk/>
            <pc:sldMk cId="3821179301" sldId="257"/>
            <ac:spMk id="10" creationId="{FF3803B8-D12D-8246-F8FD-23ED26A31B07}"/>
          </ac:spMkLst>
        </pc:spChg>
        <pc:picChg chg="mod">
          <ac:chgData name="Sham Rahman" userId="S::srahman01@greenhill.theharmonytrust.org::689d8cb7-55b9-4251-a042-c439ba5f8302" providerId="AD" clId="Web-{BD0EC3C6-4E58-8FF2-6F4F-8E2421BAE4BC}" dt="2025-09-04T16:17:58.569" v="32" actId="1076"/>
          <ac:picMkLst>
            <pc:docMk/>
            <pc:sldMk cId="3821179301" sldId="257"/>
            <ac:picMk id="21" creationId="{4B7DDC3D-DE98-672E-6F14-9B4B1D45C038}"/>
          </ac:picMkLst>
        </pc:picChg>
        <pc:picChg chg="mod">
          <ac:chgData name="Sham Rahman" userId="S::srahman01@greenhill.theharmonytrust.org::689d8cb7-55b9-4251-a042-c439ba5f8302" providerId="AD" clId="Web-{BD0EC3C6-4E58-8FF2-6F4F-8E2421BAE4BC}" dt="2025-09-04T16:17:06.755" v="13" actId="1076"/>
          <ac:picMkLst>
            <pc:docMk/>
            <pc:sldMk cId="3821179301" sldId="257"/>
            <ac:picMk id="23" creationId="{99501D79-FDD1-6D20-05FE-C11AAF47DD07}"/>
          </ac:picMkLst>
        </pc:picChg>
        <pc:picChg chg="add mod">
          <ac:chgData name="Sham Rahman" userId="S::srahman01@greenhill.theharmonytrust.org::689d8cb7-55b9-4251-a042-c439ba5f8302" providerId="AD" clId="Web-{BD0EC3C6-4E58-8FF2-6F4F-8E2421BAE4BC}" dt="2025-09-04T16:22:51.561" v="76" actId="1076"/>
          <ac:picMkLst>
            <pc:docMk/>
            <pc:sldMk cId="3821179301" sldId="257"/>
            <ac:picMk id="25" creationId="{D31F1A85-5A8F-2DF6-0C80-2A51877CB463}"/>
          </ac:picMkLst>
        </pc:picChg>
      </pc:sldChg>
    </pc:docChg>
  </pc:docChgLst>
  <pc:docChgLst>
    <pc:chgData name="Aimee J. Wall" userId="eaeefcfe-f1dd-405c-9f63-99fad59fd0bf" providerId="ADAL" clId="{BC4FED1A-21DF-0D46-AFB7-FB56F78AC0F5}"/>
    <pc:docChg chg="undo custSel delSld modSld">
      <pc:chgData name="Aimee J. Wall" userId="eaeefcfe-f1dd-405c-9f63-99fad59fd0bf" providerId="ADAL" clId="{BC4FED1A-21DF-0D46-AFB7-FB56F78AC0F5}" dt="2024-07-25T15:36:23.413" v="1344" actId="2696"/>
      <pc:docMkLst>
        <pc:docMk/>
      </pc:docMkLst>
      <pc:sldChg chg="modSp">
        <pc:chgData name="Aimee J. Wall" userId="eaeefcfe-f1dd-405c-9f63-99fad59fd0bf" providerId="ADAL" clId="{BC4FED1A-21DF-0D46-AFB7-FB56F78AC0F5}" dt="2024-07-25T15:35:51.371" v="1343" actId="14100"/>
        <pc:sldMkLst>
          <pc:docMk/>
          <pc:sldMk cId="3821179301" sldId="257"/>
        </pc:sldMkLst>
      </pc:sldChg>
      <pc:sldChg chg="del">
        <pc:chgData name="Aimee J. Wall" userId="eaeefcfe-f1dd-405c-9f63-99fad59fd0bf" providerId="ADAL" clId="{BC4FED1A-21DF-0D46-AFB7-FB56F78AC0F5}" dt="2024-07-25T15:36:23.413" v="1344" actId="2696"/>
        <pc:sldMkLst>
          <pc:docMk/>
          <pc:sldMk cId="3420963808" sldId="258"/>
        </pc:sldMkLst>
      </pc:sldChg>
    </pc:docChg>
  </pc:docChgLst>
  <pc:docChgLst>
    <pc:chgData name="Shannon Gilmour" userId="S::sgilmour01@greenhill.theharmonytrust.org::551f1d62-4309-4e15-8fd0-71da9d9c9f8d" providerId="AD" clId="Web-{4AA1AA2D-8FF7-FB89-41D9-E0F59A844A1E}"/>
    <pc:docChg chg="modSld">
      <pc:chgData name="Shannon Gilmour" userId="S::sgilmour01@greenhill.theharmonytrust.org::551f1d62-4309-4e15-8fd0-71da9d9c9f8d" providerId="AD" clId="Web-{4AA1AA2D-8FF7-FB89-41D9-E0F59A844A1E}" dt="2025-09-04T15:13:32.691" v="29" actId="20577"/>
      <pc:docMkLst>
        <pc:docMk/>
      </pc:docMkLst>
      <pc:sldChg chg="modSp">
        <pc:chgData name="Shannon Gilmour" userId="S::sgilmour01@greenhill.theharmonytrust.org::551f1d62-4309-4e15-8fd0-71da9d9c9f8d" providerId="AD" clId="Web-{4AA1AA2D-8FF7-FB89-41D9-E0F59A844A1E}" dt="2025-09-04T15:13:32.691" v="29" actId="20577"/>
        <pc:sldMkLst>
          <pc:docMk/>
          <pc:sldMk cId="3821179301" sldId="257"/>
        </pc:sldMkLst>
        <pc:spChg chg="mod">
          <ac:chgData name="Shannon Gilmour" userId="S::sgilmour01@greenhill.theharmonytrust.org::551f1d62-4309-4e15-8fd0-71da9d9c9f8d" providerId="AD" clId="Web-{4AA1AA2D-8FF7-FB89-41D9-E0F59A844A1E}" dt="2025-09-04T15:13:32.691" v="29" actId="20577"/>
          <ac:spMkLst>
            <pc:docMk/>
            <pc:sldMk cId="3821179301" sldId="257"/>
            <ac:spMk id="14" creationId="{53882AA9-5C45-2508-5D16-6DD288FC570A}"/>
          </ac:spMkLst>
        </pc:spChg>
      </pc:sldChg>
    </pc:docChg>
  </pc:docChgLst>
  <pc:docChgLst>
    <pc:chgData name="Sham Rahman" userId="S::srahman01@greenhill.theharmonytrust.org::689d8cb7-55b9-4251-a042-c439ba5f8302" providerId="AD" clId="Web-{834A5346-4AF7-6B7F-7783-75F8CFD724AA}"/>
    <pc:docChg chg="modSld">
      <pc:chgData name="Sham Rahman" userId="S::srahman01@greenhill.theharmonytrust.org::689d8cb7-55b9-4251-a042-c439ba5f8302" providerId="AD" clId="Web-{834A5346-4AF7-6B7F-7783-75F8CFD724AA}" dt="2025-09-07T23:47:33.086" v="42" actId="14100"/>
      <pc:docMkLst>
        <pc:docMk/>
      </pc:docMkLst>
      <pc:sldChg chg="modSp">
        <pc:chgData name="Sham Rahman" userId="S::srahman01@greenhill.theharmonytrust.org::689d8cb7-55b9-4251-a042-c439ba5f8302" providerId="AD" clId="Web-{834A5346-4AF7-6B7F-7783-75F8CFD724AA}" dt="2025-09-07T23:47:33.086" v="42" actId="14100"/>
        <pc:sldMkLst>
          <pc:docMk/>
          <pc:sldMk cId="3821179301" sldId="257"/>
        </pc:sldMkLst>
        <pc:spChg chg="mod">
          <ac:chgData name="Sham Rahman" userId="S::srahman01@greenhill.theharmonytrust.org::689d8cb7-55b9-4251-a042-c439ba5f8302" providerId="AD" clId="Web-{834A5346-4AF7-6B7F-7783-75F8CFD724AA}" dt="2025-09-07T23:47:13.102" v="36" actId="1076"/>
          <ac:spMkLst>
            <pc:docMk/>
            <pc:sldMk cId="3821179301" sldId="257"/>
            <ac:spMk id="3" creationId="{20BE7AD8-DB4C-3279-7C27-A34901551015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7:04.258" v="34" actId="20577"/>
          <ac:spMkLst>
            <pc:docMk/>
            <pc:sldMk cId="3821179301" sldId="257"/>
            <ac:spMk id="7" creationId="{784AC3C3-A1BC-9D84-8D21-BA586354C654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5:53.460" v="8" actId="14100"/>
          <ac:spMkLst>
            <pc:docMk/>
            <pc:sldMk cId="3821179301" sldId="257"/>
            <ac:spMk id="8" creationId="{3D65D49A-8587-1F6B-D432-FB966F50F9D4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7:07.102" v="35" actId="14100"/>
          <ac:spMkLst>
            <pc:docMk/>
            <pc:sldMk cId="3821179301" sldId="257"/>
            <ac:spMk id="9" creationId="{5E90DB90-A087-2A7C-5EA3-24639CED1588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6:44.601" v="28" actId="14100"/>
          <ac:spMkLst>
            <pc:docMk/>
            <pc:sldMk cId="3821179301" sldId="257"/>
            <ac:spMk id="11" creationId="{980547E2-C713-6356-045C-3386F332BEBB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6:16.804" v="21" actId="20577"/>
          <ac:spMkLst>
            <pc:docMk/>
            <pc:sldMk cId="3821179301" sldId="257"/>
            <ac:spMk id="12" creationId="{13BC9B01-B5AE-EBFB-EEE3-34E4280D501E}"/>
          </ac:spMkLst>
        </pc:spChg>
        <pc:spChg chg="mod">
          <ac:chgData name="Sham Rahman" userId="S::srahman01@greenhill.theharmonytrust.org::689d8cb7-55b9-4251-a042-c439ba5f8302" providerId="AD" clId="Web-{834A5346-4AF7-6B7F-7783-75F8CFD724AA}" dt="2025-09-07T23:47:33.086" v="42" actId="14100"/>
          <ac:spMkLst>
            <pc:docMk/>
            <pc:sldMk cId="3821179301" sldId="257"/>
            <ac:spMk id="14" creationId="{53882AA9-5C45-2508-5D16-6DD288FC570A}"/>
          </ac:spMkLst>
        </pc:spChg>
        <pc:picChg chg="mod">
          <ac:chgData name="Sham Rahman" userId="S::srahman01@greenhill.theharmonytrust.org::689d8cb7-55b9-4251-a042-c439ba5f8302" providerId="AD" clId="Web-{834A5346-4AF7-6B7F-7783-75F8CFD724AA}" dt="2025-09-07T23:45:42.585" v="6" actId="1076"/>
          <ac:picMkLst>
            <pc:docMk/>
            <pc:sldMk cId="3821179301" sldId="257"/>
            <ac:picMk id="19" creationId="{D3E670AA-2A7F-557E-ED58-DD25194AEDF5}"/>
          </ac:picMkLst>
        </pc:picChg>
        <pc:picChg chg="mod">
          <ac:chgData name="Sham Rahman" userId="S::srahman01@greenhill.theharmonytrust.org::689d8cb7-55b9-4251-a042-c439ba5f8302" providerId="AD" clId="Web-{834A5346-4AF7-6B7F-7783-75F8CFD724AA}" dt="2025-09-07T23:46:34.054" v="23" actId="1076"/>
          <ac:picMkLst>
            <pc:docMk/>
            <pc:sldMk cId="3821179301" sldId="257"/>
            <ac:picMk id="22" creationId="{178F0E5E-771E-0F71-42E4-42F2E2ED149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20D95-0226-4ECD-A0D3-0EA40B84AC23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2A90-4C8C-4628-A563-F60A964B2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8A4D-7134-91E2-5DC0-D2C4E95AD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CE8BF-E37D-8095-0107-E9E16B335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E5D64-5716-8B35-14B9-F9FF8506E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1C0B7-0CD7-2F92-5AF8-39DF0BF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0963A-54D9-4D50-0CB6-3727426D1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ED25-530D-8579-511F-4B012087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1AB587-7E13-DF2C-0C19-F3B542755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FA33B-A4B1-57D1-AFB9-96CDFBA4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9B976-5CAA-84C4-3493-A160DA78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C3F0A-DD50-C131-649B-78AE4DF9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1E939-1BA5-2C6C-B8F2-B120989E3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FA63-CBF0-D538-A09A-FEAC3FDE1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0298-2CD4-9FFC-613F-ACBF8BA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729F3-1892-DB59-D1D8-67D4B951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4FCF4-5215-B3A0-4A82-FC33976B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24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F43B-C2AC-29DC-0A3E-1F23A8B1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18EF-53C2-976C-D727-06A1F6A3F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E176A-2A35-5DF7-D2C3-66B47BE55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D0A92-6809-D62D-C7C8-8974D9D0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4920-B934-B8DF-35A1-67CF19B3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108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F238-F266-A180-11C5-808D46073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7EA24-1CB5-E256-2F64-266E469D4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25202-186E-3F9D-4BE6-E10E3C9D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65AB3-FF76-3EAB-DD8F-96C2FF23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DEBC-CC65-CF35-587A-EFAA6DB5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7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BAED3-ACE9-9BC1-1F8A-715194D9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D6E60-28EF-9C64-7F92-A289EF5EE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B3B23-17F1-4247-B5EF-A624B51A3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9A4BB-F762-E1A6-E0BA-B2B6B9695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4C4B-FF66-D119-05EA-BD2EC7546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E998-B7EB-C4F2-2EA9-24EEF39E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05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84CE-D2B7-7B86-B32D-5BAF8281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BA9D8-7833-C680-5A50-47B695564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0705D-1FFA-6206-2CDA-0BDE47925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447D89-44F3-8E36-8DF8-FE402E47B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0515B-BCC2-B10E-FBAA-DA4BE1715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8D73B-240B-CB57-2360-B6E0C045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74F66-5E51-8906-B917-A5ACC71D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F02F-8B56-A991-04E2-9B11C57A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8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D1927-685D-3D64-CF01-411A31D6B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7350-1BCD-4FDA-C4C3-7711F18B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64769-06EF-458E-790F-73D8B7D3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4DBBF-D8E6-B336-69B3-FEF3BCED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4E6A1-3B5F-C57F-3C98-C922E1F2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639F52-3B4A-9B92-3088-7EA22822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B72C4-4C16-9B19-DC43-BFCB8493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58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3301-9473-A7C4-4C5E-00535ABE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4A7A-5CEF-CB9C-672E-87928D536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B49037-5FE0-C70D-F7B0-F26EF8479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346AF-1631-82DB-D1C0-CF13A3D0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D6EB1-447A-335F-67F2-1DD48C3A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A7B4-7771-AD46-E9D7-CE6AAD4F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6F17-1CF8-DB76-E0A4-53BFE19C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0E074-15FC-B938-D5DA-F94E6E23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52EE9-15EF-BA35-FE64-9325789BE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816C8-49AE-C2CE-9DE1-77292250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8AD6-84CF-D588-D698-38B30773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19B3B-1ABF-78BD-1233-4D6D14AB5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CD6BD-EF10-EBF9-4207-EDDF23E80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75C1C-727B-F51A-8611-20F2AF1B1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4FC1-E36E-41D4-9D51-B29E8A895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E635-C93A-47B3-B2AC-0517E294D7C1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B265-6805-988C-E4E9-99E577680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3C306-DBEC-D1D5-0B1F-F25A36DDA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B00C-516C-4432-A218-B2340AF71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2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4F8C65-22BC-1D3F-719A-E79B3155EC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4388" y="137219"/>
            <a:ext cx="11803224" cy="6463308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/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8EB3E1B-CA4B-00F3-1F27-8F354319A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795" y="814284"/>
            <a:ext cx="5335543" cy="541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ext Box">
            <a:extLst>
              <a:ext uri="{FF2B5EF4-FFF2-40B4-BE49-F238E27FC236}">
                <a16:creationId xmlns:a16="http://schemas.microsoft.com/office/drawing/2014/main" id="{5E311546-71DD-3967-7D8A-8E8057700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790" y="-8498994"/>
            <a:ext cx="1570210" cy="36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2D9619-0595-E0CE-D232-E82F9DBFED97}"/>
              </a:ext>
            </a:extLst>
          </p:cNvPr>
          <p:cNvSpPr txBox="1"/>
          <p:nvPr/>
        </p:nvSpPr>
        <p:spPr>
          <a:xfrm>
            <a:off x="562060" y="560856"/>
            <a:ext cx="2487511" cy="150810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Literacy</a:t>
            </a:r>
          </a:p>
          <a:p>
            <a:endParaRPr lang="en-GB" b="1" u="sng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Letters</a:t>
            </a: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Play scripts</a:t>
            </a: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Scene setting</a:t>
            </a:r>
          </a:p>
          <a:p>
            <a:pPr marL="285750" indent="-285750">
              <a:buFont typeface="Arial"/>
              <a:buChar char="•"/>
            </a:pPr>
            <a:r>
              <a:rPr lang="en-GB" sz="1400">
                <a:ea typeface="Calibri" panose="020F0502020204030204"/>
                <a:cs typeface="Calibri" panose="020F0502020204030204"/>
              </a:rPr>
              <a:t>Biography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4CC988-6678-8EF4-5F60-DCB9A15687BC}"/>
              </a:ext>
            </a:extLst>
          </p:cNvPr>
          <p:cNvSpPr txBox="1"/>
          <p:nvPr/>
        </p:nvSpPr>
        <p:spPr>
          <a:xfrm>
            <a:off x="562061" y="2323249"/>
            <a:ext cx="2478852" cy="196679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b="1" u="sng"/>
          </a:p>
          <a:p>
            <a:r>
              <a:rPr lang="en-GB" b="1" u="sng"/>
              <a:t>Maths</a:t>
            </a:r>
            <a:endParaRPr lang="en-GB"/>
          </a:p>
          <a:p>
            <a:pPr marL="285750" indent="-285750">
              <a:buFont typeface="Arial"/>
              <a:buChar char="•"/>
            </a:pPr>
            <a:r>
              <a:rPr lang="en-GB" sz="1200"/>
              <a:t>Number – addition and subtraction </a:t>
            </a:r>
            <a:endParaRPr lang="en-GB" sz="12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Number- multiplication and </a:t>
            </a:r>
          </a:p>
          <a:p>
            <a:pPr marL="285750" indent="-2857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division</a:t>
            </a:r>
          </a:p>
          <a:p>
            <a:pPr marL="285750" indent="-2857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Place Value</a:t>
            </a:r>
          </a:p>
          <a:p>
            <a:pPr marL="285750" indent="-2857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Properties of Numbers </a:t>
            </a:r>
          </a:p>
          <a:p>
            <a:endParaRPr lang="en-GB" sz="15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AC3C3-A1BC-9D84-8D21-BA586354C654}"/>
              </a:ext>
            </a:extLst>
          </p:cNvPr>
          <p:cNvSpPr txBox="1"/>
          <p:nvPr/>
        </p:nvSpPr>
        <p:spPr>
          <a:xfrm>
            <a:off x="3316902" y="4620877"/>
            <a:ext cx="2783131" cy="1692771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Topic-</a:t>
            </a:r>
            <a:r>
              <a:rPr lang="en-GB" sz="2000" u="sng" dirty="0"/>
              <a:t> </a:t>
            </a:r>
            <a:r>
              <a:rPr lang="en-GB" sz="1400" b="1" u="sng" dirty="0"/>
              <a:t>Tudors </a:t>
            </a:r>
            <a:endParaRPr lang="en-GB" sz="1400" b="1" u="sng" dirty="0">
              <a:ea typeface="Calibri"/>
              <a:cs typeface="Calibri"/>
            </a:endParaRPr>
          </a:p>
          <a:p>
            <a:endParaRPr lang="en-GB" sz="1200"/>
          </a:p>
          <a:p>
            <a:r>
              <a:rPr lang="en-GB" sz="1200" dirty="0"/>
              <a:t>Tudors focusing on Henry VIII and his wives and the establishment of the Church of England  </a:t>
            </a:r>
            <a:endParaRPr lang="en-GB" sz="1200" dirty="0">
              <a:ea typeface="Calibri"/>
              <a:cs typeface="Calibri"/>
            </a:endParaRPr>
          </a:p>
          <a:p>
            <a:endParaRPr lang="en-GB" sz="1200">
              <a:ea typeface="Calibri"/>
              <a:cs typeface="Calibri"/>
            </a:endParaRPr>
          </a:p>
          <a:p>
            <a:endParaRPr lang="en-GB" sz="12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65D49A-8587-1F6B-D432-FB966F50F9D4}"/>
              </a:ext>
            </a:extLst>
          </p:cNvPr>
          <p:cNvSpPr txBox="1"/>
          <p:nvPr/>
        </p:nvSpPr>
        <p:spPr>
          <a:xfrm>
            <a:off x="562061" y="4620876"/>
            <a:ext cx="2521355" cy="167333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Science-</a:t>
            </a:r>
            <a:r>
              <a:rPr lang="en-GB" sz="1200" b="1" u="sng"/>
              <a:t> </a:t>
            </a:r>
            <a:r>
              <a:rPr lang="en-GB" sz="1400" b="1" u="sng"/>
              <a:t>Forces</a:t>
            </a:r>
          </a:p>
          <a:p>
            <a:endParaRPr lang="en-GB" sz="1400" b="1" u="sng">
              <a:ea typeface="Calibri"/>
              <a:cs typeface="Calibri"/>
            </a:endParaRPr>
          </a:p>
          <a:p>
            <a:r>
              <a:rPr lang="en-GB" sz="1400">
                <a:ea typeface="Calibri"/>
                <a:cs typeface="Calibri"/>
              </a:rPr>
              <a:t>Forces involving gravity, air resistance and friction </a:t>
            </a:r>
            <a:endParaRPr lang="en-GB" sz="15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>
              <a:ea typeface="Calibri"/>
              <a:cs typeface="Calibri"/>
            </a:endParaRPr>
          </a:p>
          <a:p>
            <a:endParaRPr lang="en-GB" sz="1500">
              <a:ea typeface="Calibri" panose="020F0502020204030204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0DB90-A087-2A7C-5EA3-24639CED1588}"/>
              </a:ext>
            </a:extLst>
          </p:cNvPr>
          <p:cNvSpPr txBox="1"/>
          <p:nvPr/>
        </p:nvSpPr>
        <p:spPr>
          <a:xfrm>
            <a:off x="9303227" y="562062"/>
            <a:ext cx="2479793" cy="133882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PSHE- Changing me</a:t>
            </a:r>
          </a:p>
          <a:p>
            <a:endParaRPr lang="en-GB" sz="1500"/>
          </a:p>
          <a:p>
            <a:pPr marL="285750" indent="-285750">
              <a:buFont typeface="Arial"/>
              <a:buChar char="•"/>
            </a:pPr>
            <a:r>
              <a:rPr lang="en-GB" sz="1200"/>
              <a:t>Courtesy and Manners</a:t>
            </a:r>
          </a:p>
          <a:p>
            <a:pPr marL="285750" indent="-285750">
              <a:buFont typeface="Arial"/>
              <a:buChar char="•"/>
            </a:pPr>
            <a:r>
              <a:rPr lang="en-GB" sz="1200"/>
              <a:t>Democracy and Voting</a:t>
            </a:r>
          </a:p>
          <a:p>
            <a:pPr marL="285750" indent="-285750">
              <a:buFont typeface="Arial"/>
              <a:buChar char="•"/>
            </a:pPr>
            <a:r>
              <a:rPr lang="en-GB" sz="1200"/>
              <a:t>The importance of self esteem</a:t>
            </a:r>
          </a:p>
          <a:p>
            <a:pPr marL="285750" indent="-285750">
              <a:buFont typeface="Arial"/>
              <a:buChar char="•"/>
            </a:pPr>
            <a:r>
              <a:rPr lang="en-GB" sz="1200"/>
              <a:t>The importance of respect .</a:t>
            </a:r>
            <a:endParaRPr lang="en-GB" sz="12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3803B8-D12D-8246-F8FD-23ED26A31B07}"/>
              </a:ext>
            </a:extLst>
          </p:cNvPr>
          <p:cNvSpPr txBox="1"/>
          <p:nvPr/>
        </p:nvSpPr>
        <p:spPr>
          <a:xfrm>
            <a:off x="9295448" y="3503579"/>
            <a:ext cx="2480971" cy="1107996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PE- Gymnastics 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To balance using using different body parts</a:t>
            </a:r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Calibri"/>
                <a:cs typeface="Calibri"/>
              </a:rPr>
              <a:t>To perform a variety of rolls</a:t>
            </a:r>
          </a:p>
          <a:p>
            <a:pPr marL="285750" indent="-285750">
              <a:buFont typeface="Arial"/>
              <a:buChar char="•"/>
            </a:pPr>
            <a:endParaRPr lang="en-GB" sz="120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0547E2-C713-6356-045C-3386F332BEBB}"/>
              </a:ext>
            </a:extLst>
          </p:cNvPr>
          <p:cNvSpPr txBox="1"/>
          <p:nvPr/>
        </p:nvSpPr>
        <p:spPr>
          <a:xfrm>
            <a:off x="9290473" y="4802249"/>
            <a:ext cx="2490400" cy="161582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Music- Singing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/>
              <a:t>Record a performance</a:t>
            </a:r>
            <a:endParaRPr lang="en-GB" sz="1500" dirty="0"/>
          </a:p>
          <a:p>
            <a:pPr marL="171450" indent="-171450">
              <a:buFont typeface="Arial"/>
              <a:buChar char="•"/>
            </a:pPr>
            <a:r>
              <a:rPr lang="en-GB" sz="1200" dirty="0">
                <a:ea typeface="Calibri" panose="020F0502020204030204"/>
                <a:cs typeface="Calibri"/>
              </a:rPr>
              <a:t>Improve tone, controlling breathing and  pitch </a:t>
            </a:r>
          </a:p>
          <a:p>
            <a:endParaRPr lang="en-GB" sz="1500">
              <a:cs typeface="Calibri"/>
            </a:endParaRPr>
          </a:p>
          <a:p>
            <a:endParaRPr lang="en-GB" sz="1500">
              <a:ea typeface="Calibri" panose="020F0502020204030204"/>
              <a:cs typeface="Calibri"/>
            </a:endParaRPr>
          </a:p>
          <a:p>
            <a:endParaRPr lang="en-GB" sz="1500" dirty="0">
              <a:ea typeface="Calibri" panose="020F0502020204030204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BC9B01-B5AE-EBFB-EEE3-34E4280D501E}"/>
              </a:ext>
            </a:extLst>
          </p:cNvPr>
          <p:cNvSpPr txBox="1"/>
          <p:nvPr/>
        </p:nvSpPr>
        <p:spPr>
          <a:xfrm>
            <a:off x="6245214" y="4616540"/>
            <a:ext cx="2920907" cy="178510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Art/DT- </a:t>
            </a:r>
            <a:r>
              <a:rPr lang="en-GB" sz="1400" b="1" u="sng" dirty="0">
                <a:cs typeface="Times New Roman"/>
              </a:rPr>
              <a:t>Art – Portraits </a:t>
            </a:r>
            <a:endParaRPr lang="en-GB" sz="1400" b="1" dirty="0">
              <a:cs typeface="Times New Roman"/>
            </a:endParaRPr>
          </a:p>
          <a:p>
            <a:endParaRPr lang="en-GB" sz="1200" b="1">
              <a:latin typeface="Times New Roman"/>
              <a:cs typeface="Times New Roman"/>
            </a:endParaRPr>
          </a:p>
          <a:p>
            <a:r>
              <a:rPr lang="en-GB" sz="1200" dirty="0">
                <a:cs typeface="Times New Roman"/>
              </a:rPr>
              <a:t>To draw a miniature self portrait </a:t>
            </a:r>
            <a:endParaRPr lang="en-GB" sz="1200" dirty="0">
              <a:ea typeface="Calibri"/>
              <a:cs typeface="Times New Roman"/>
            </a:endParaRPr>
          </a:p>
          <a:p>
            <a:pPr>
              <a:buFont typeface="Arial"/>
              <a:buChar char="•"/>
            </a:pPr>
            <a:endParaRPr lang="en-GB" sz="1200">
              <a:latin typeface="Times New Roman"/>
              <a:cs typeface="Times New Roman"/>
            </a:endParaRPr>
          </a:p>
          <a:p>
            <a:endParaRPr lang="en-GB" sz="1200">
              <a:latin typeface="Calibri"/>
              <a:ea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en-GB" sz="11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100" dirty="0">
              <a:ea typeface="Calibri"/>
              <a:cs typeface="Calibri"/>
            </a:endParaRPr>
          </a:p>
          <a:p>
            <a:endParaRPr lang="en-GB" sz="1100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FDB3AF-A02F-0A1B-8AD5-973F20F6C319}"/>
              </a:ext>
            </a:extLst>
          </p:cNvPr>
          <p:cNvSpPr txBox="1"/>
          <p:nvPr/>
        </p:nvSpPr>
        <p:spPr>
          <a:xfrm>
            <a:off x="3311901" y="558351"/>
            <a:ext cx="2773896" cy="147732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Computing Enterprise </a:t>
            </a:r>
            <a:endParaRPr lang="en-GB" b="1" u="sng">
              <a:ea typeface="Calibri"/>
              <a:cs typeface="Calibri"/>
            </a:endParaRPr>
          </a:p>
          <a:p>
            <a:endParaRPr lang="en-GB" b="1" u="sng"/>
          </a:p>
          <a:p>
            <a:pPr marL="285750" indent="-285750">
              <a:buFont typeface="Arial"/>
              <a:buChar char="•"/>
            </a:pPr>
            <a:r>
              <a:rPr lang="en-GB" sz="1200">
                <a:ea typeface="Calibri" panose="020F0502020204030204"/>
                <a:cs typeface="Calibri"/>
              </a:rPr>
              <a:t>To use coding skills creatively when designs their own program </a:t>
            </a:r>
          </a:p>
          <a:p>
            <a:endParaRPr lang="en-GB" sz="1500">
              <a:ea typeface="Calibri" panose="020F0502020204030204"/>
              <a:cs typeface="Calibri"/>
            </a:endParaRPr>
          </a:p>
          <a:p>
            <a:endParaRPr lang="en-GB" sz="1500">
              <a:ea typeface="Calibri" panose="020F0502020204030204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882AA9-5C45-2508-5D16-6DD288FC570A}"/>
              </a:ext>
            </a:extLst>
          </p:cNvPr>
          <p:cNvSpPr txBox="1"/>
          <p:nvPr/>
        </p:nvSpPr>
        <p:spPr>
          <a:xfrm>
            <a:off x="6462959" y="593155"/>
            <a:ext cx="2509972" cy="12003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 dirty="0"/>
              <a:t>RE- Hindu</a:t>
            </a:r>
          </a:p>
          <a:p>
            <a:endParaRPr lang="en-GB" b="1" u="sng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sz="1200" dirty="0">
                <a:cs typeface="Calibri" panose="020F0502020204030204"/>
              </a:rPr>
              <a:t>To understand what Hindu's believe about God.</a:t>
            </a:r>
            <a:endParaRPr lang="en-GB" sz="12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GB" sz="1200">
              <a:ea typeface="Calibri"/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01AA24-CA40-1395-F43D-DD13C400530F}"/>
              </a:ext>
            </a:extLst>
          </p:cNvPr>
          <p:cNvSpPr txBox="1"/>
          <p:nvPr/>
        </p:nvSpPr>
        <p:spPr>
          <a:xfrm>
            <a:off x="3070784" y="2803180"/>
            <a:ext cx="533679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 b="1"/>
              <a:t>Autumn 1 Learning </a:t>
            </a:r>
            <a:endParaRPr lang="en-GB" sz="2400" b="1">
              <a:ea typeface="Calibri"/>
              <a:cs typeface="Calibri"/>
            </a:endParaRPr>
          </a:p>
          <a:p>
            <a:pPr algn="ctr"/>
            <a:r>
              <a:rPr lang="en-GB" sz="2400" b="1"/>
              <a:t>In Year 5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4B1C82-B628-3694-7308-BA0B760F8E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6028" y="5327318"/>
            <a:ext cx="641590" cy="751397"/>
          </a:xfrm>
          <a:prstGeom prst="rect">
            <a:avLst/>
          </a:prstGeom>
        </p:spPr>
      </p:pic>
      <p:pic>
        <p:nvPicPr>
          <p:cNvPr id="16" name="Picture 15" descr="A close-up of a person reading a book&#10;&#10;Description automatically generated">
            <a:extLst>
              <a:ext uri="{FF2B5EF4-FFF2-40B4-BE49-F238E27FC236}">
                <a16:creationId xmlns:a16="http://schemas.microsoft.com/office/drawing/2014/main" id="{3CE6009B-1427-A454-277A-CFFED5C70D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5729" y="585338"/>
            <a:ext cx="651296" cy="813400"/>
          </a:xfrm>
          <a:prstGeom prst="rect">
            <a:avLst/>
          </a:prstGeom>
        </p:spPr>
      </p:pic>
      <p:pic>
        <p:nvPicPr>
          <p:cNvPr id="17" name="Picture 16" descr="A computer with a keyboard&#10;&#10;Description automatically generated">
            <a:extLst>
              <a:ext uri="{FF2B5EF4-FFF2-40B4-BE49-F238E27FC236}">
                <a16:creationId xmlns:a16="http://schemas.microsoft.com/office/drawing/2014/main" id="{C6CD9A2E-9D05-F078-0FAB-B6D5D0FC78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4886" y="1510072"/>
            <a:ext cx="640917" cy="481136"/>
          </a:xfrm>
          <a:prstGeom prst="rect">
            <a:avLst/>
          </a:prstGeom>
        </p:spPr>
      </p:pic>
      <p:pic>
        <p:nvPicPr>
          <p:cNvPr id="18" name="Picture 17" descr="A black and white symbol&#10;&#10;Description automatically generated">
            <a:extLst>
              <a:ext uri="{FF2B5EF4-FFF2-40B4-BE49-F238E27FC236}">
                <a16:creationId xmlns:a16="http://schemas.microsoft.com/office/drawing/2014/main" id="{689777F0-1977-E14A-C6CF-D15C4B01C3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52446" y="701226"/>
            <a:ext cx="428499" cy="531051"/>
          </a:xfrm>
          <a:prstGeom prst="rect">
            <a:avLst/>
          </a:prstGeom>
        </p:spPr>
      </p:pic>
      <p:pic>
        <p:nvPicPr>
          <p:cNvPr id="19" name="Picture 18" descr="A math problem with a yellow palette and black text&#10;&#10;Description automatically generated">
            <a:extLst>
              <a:ext uri="{FF2B5EF4-FFF2-40B4-BE49-F238E27FC236}">
                <a16:creationId xmlns:a16="http://schemas.microsoft.com/office/drawing/2014/main" id="{D3E670AA-2A7F-557E-ED58-DD25194AED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6618" y="5516502"/>
            <a:ext cx="599896" cy="5982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A4E207-8E7F-45AA-EA11-221DB2DF9A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30325" y="5257031"/>
            <a:ext cx="533938" cy="751577"/>
          </a:xfrm>
          <a:prstGeom prst="rect">
            <a:avLst/>
          </a:prstGeom>
        </p:spPr>
      </p:pic>
      <p:pic>
        <p:nvPicPr>
          <p:cNvPr id="21" name="Picture 20" descr="A close-up of a sign&#10;&#10;Description automatically generated">
            <a:extLst>
              <a:ext uri="{FF2B5EF4-FFF2-40B4-BE49-F238E27FC236}">
                <a16:creationId xmlns:a16="http://schemas.microsoft.com/office/drawing/2014/main" id="{4B7DDC3D-DE98-672E-6F14-9B4B1D45C03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55719" y="4078196"/>
            <a:ext cx="338485" cy="411027"/>
          </a:xfrm>
          <a:prstGeom prst="rect">
            <a:avLst/>
          </a:prstGeom>
        </p:spPr>
      </p:pic>
      <p:pic>
        <p:nvPicPr>
          <p:cNvPr id="22" name="Picture 21" descr="A music note and a treble clef&#10;&#10;Description automatically generated">
            <a:extLst>
              <a:ext uri="{FF2B5EF4-FFF2-40B4-BE49-F238E27FC236}">
                <a16:creationId xmlns:a16="http://schemas.microsoft.com/office/drawing/2014/main" id="{178F0E5E-771E-0F71-42E4-42F2E2ED1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07522" y="4840677"/>
            <a:ext cx="460615" cy="641590"/>
          </a:xfrm>
          <a:prstGeom prst="rect">
            <a:avLst/>
          </a:prstGeom>
        </p:spPr>
      </p:pic>
      <p:pic>
        <p:nvPicPr>
          <p:cNvPr id="23" name="Picture 22" descr="A person pointing at a globe&#10;&#10;Description automatically generated">
            <a:extLst>
              <a:ext uri="{FF2B5EF4-FFF2-40B4-BE49-F238E27FC236}">
                <a16:creationId xmlns:a16="http://schemas.microsoft.com/office/drawing/2014/main" id="{99501D79-FDD1-6D20-05FE-C11AAF47DD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24417" y="967341"/>
            <a:ext cx="422167" cy="517875"/>
          </a:xfrm>
          <a:prstGeom prst="rect">
            <a:avLst/>
          </a:prstGeom>
        </p:spPr>
      </p:pic>
      <p:pic>
        <p:nvPicPr>
          <p:cNvPr id="24" name="Picture 23" descr="A maths symbols and a ruler&#10;&#10;Description automatically generated">
            <a:extLst>
              <a:ext uri="{FF2B5EF4-FFF2-40B4-BE49-F238E27FC236}">
                <a16:creationId xmlns:a16="http://schemas.microsoft.com/office/drawing/2014/main" id="{F8BA6FC8-49E1-0258-E16D-ADECC96D93A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86398" y="3429000"/>
            <a:ext cx="522797" cy="76595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0BE7AD8-DB4C-3279-7C27-A34901551015}"/>
              </a:ext>
            </a:extLst>
          </p:cNvPr>
          <p:cNvSpPr txBox="1"/>
          <p:nvPr/>
        </p:nvSpPr>
        <p:spPr>
          <a:xfrm>
            <a:off x="9304628" y="2067748"/>
            <a:ext cx="2480971" cy="129266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u="sng"/>
              <a:t>MFL – French - Pets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GB" sz="1200">
                <a:ea typeface="+mn-lt"/>
                <a:cs typeface="+mn-lt"/>
              </a:rPr>
              <a:t>pupils will learn how to recognise, recall and spell eight common pets with their indefinite article/determiner in the     foreign language.</a:t>
            </a:r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25" name="Picture 24" descr="A flag with a red white and blue stripe&#10;&#10;AI-generated content may be incorrect.">
            <a:extLst>
              <a:ext uri="{FF2B5EF4-FFF2-40B4-BE49-F238E27FC236}">
                <a16:creationId xmlns:a16="http://schemas.microsoft.com/office/drawing/2014/main" id="{D31F1A85-5A8F-2DF6-0C80-2A51877CB46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300436" y="2901280"/>
            <a:ext cx="396838" cy="40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7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c53300-4beb-4d0e-bce1-c43ce5a168bb">
      <Terms xmlns="http://schemas.microsoft.com/office/infopath/2007/PartnerControls"/>
    </lcf76f155ced4ddcb4097134ff3c332f>
    <TaxCatchAll xmlns="df49e0a7-d179-4a04-8fd0-2b85766db69e" xsi:nil="true"/>
    <SharedWithUsers xmlns="df49e0a7-d179-4a04-8fd0-2b85766db69e">
      <UserInfo>
        <DisplayName>Zoe Neophitou</DisplayName>
        <AccountId>13</AccountId>
        <AccountType/>
      </UserInfo>
    </SharedWithUsers>
    <MediaLengthInSeconds xmlns="39c53300-4beb-4d0e-bce1-c43ce5a168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92E98F685D334E90D65EAE34C41BC0" ma:contentTypeVersion="18" ma:contentTypeDescription="Create a new document." ma:contentTypeScope="" ma:versionID="86b2c770b392b80e4b4cdefbf5f861dd">
  <xsd:schema xmlns:xsd="http://www.w3.org/2001/XMLSchema" xmlns:xs="http://www.w3.org/2001/XMLSchema" xmlns:p="http://schemas.microsoft.com/office/2006/metadata/properties" xmlns:ns2="df49e0a7-d179-4a04-8fd0-2b85766db69e" xmlns:ns3="39c53300-4beb-4d0e-bce1-c43ce5a168bb" targetNamespace="http://schemas.microsoft.com/office/2006/metadata/properties" ma:root="true" ma:fieldsID="83840efa365f8a53dcdc1ad35504b038" ns2:_="" ns3:_="">
    <xsd:import namespace="df49e0a7-d179-4a04-8fd0-2b85766db69e"/>
    <xsd:import namespace="39c53300-4beb-4d0e-bce1-c43ce5a168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9e0a7-d179-4a04-8fd0-2b85766db6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183d5b-3c4e-4a8c-861e-ce31e445c525}" ma:internalName="TaxCatchAll" ma:showField="CatchAllData" ma:web="df49e0a7-d179-4a04-8fd0-2b85766db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c53300-4beb-4d0e-bce1-c43ce5a168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b28e544-5f6c-4cb5-861b-18150fae68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4C4967-6C05-4592-8188-1C2388CF1729}">
  <ds:schemaRefs>
    <ds:schemaRef ds:uri="156e7a42-0e09-4696-8e9d-388addba30cd"/>
    <ds:schemaRef ds:uri="39c53300-4beb-4d0e-bce1-c43ce5a168bb"/>
    <ds:schemaRef ds:uri="99c1226f-8280-4718-a867-733cddbf65c6"/>
    <ds:schemaRef ds:uri="df49e0a7-d179-4a04-8fd0-2b85766db69e"/>
    <ds:schemaRef ds:uri="http://schemas.microsoft.com/office/2006/metadata/properties"/>
    <ds:schemaRef ds:uri="http://schemas.microsoft.com/office/infopath/2007/PartnerControls"/>
    <ds:schemaRef ds:uri="http://www.w3.org/2000/xmlns/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042D6ABF-2275-453C-87EB-C33A1D0135E4}">
  <ds:schemaRefs>
    <ds:schemaRef ds:uri="39c53300-4beb-4d0e-bce1-c43ce5a168bb"/>
    <ds:schemaRef ds:uri="df49e0a7-d179-4a04-8fd0-2b85766db69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FD89DF3-DA79-4D6A-8416-FC382833A7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S. Glynn</dc:creator>
  <cp:revision>19</cp:revision>
  <dcterms:created xsi:type="dcterms:W3CDTF">2024-05-16T07:51:30Z</dcterms:created>
  <dcterms:modified xsi:type="dcterms:W3CDTF">2025-09-07T23:47:38Z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0x0101009992E98F685D334E90D65EAE34C41BC0</vt:lpwstr>
  </property>
  <property fmtid="{D5CDD505-2E9C-101B-9397-08002B2CF9AE}" pid="4" name="Order">
    <vt:r8>93946300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