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20_7F043A72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66" r:id="rId8"/>
    <p:sldId id="289" r:id="rId9"/>
    <p:sldId id="279" r:id="rId10"/>
    <p:sldId id="290" r:id="rId11"/>
    <p:sldId id="281" r:id="rId12"/>
    <p:sldId id="282" r:id="rId13"/>
    <p:sldId id="288" r:id="rId14"/>
    <p:sldId id="275" r:id="rId15"/>
    <p:sldId id="283" r:id="rId16"/>
    <p:sldId id="291" r:id="rId17"/>
    <p:sldId id="286" r:id="rId18"/>
    <p:sldId id="259" r:id="rId19"/>
    <p:sldId id="265" r:id="rId20"/>
    <p:sldId id="287" r:id="rId21"/>
    <p:sldId id="260" r:id="rId22"/>
    <p:sldId id="26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94427B-5EAD-6B6A-8358-F00FF52654EA}" name="Fiona Coyle" initials="FC" userId="S::fcoyle01@greenhill.theharmonytrust.org::cee01de6-8512-47e6-b18d-31ca98503600" providerId="AD"/>
  <p188:author id="{9865DBDA-F838-D537-B104-29902DBCF01F}" name="Chloe S. Glynn" initials="" userId="S::cglynn01@greenhill.theharmonytrust.org::23fae224-c86f-4a15-a568-f598ff29e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EC44A-81D6-302C-6254-7318A033E5C2}" v="3" dt="2025-09-07T13:58:42.808"/>
    <p1510:client id="{B5AA225D-4B1B-7DFB-AB9A-2CF98D932BB1}" v="693" dt="2025-09-08T15:24:17.325"/>
    <p1510:client id="{DFD5FC9C-A01C-8316-DECE-4CF46375D1CE}" v="376" dt="2025-09-07T10:49:37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Wooller" userId="S::bwooller01@greenhill.theharmonytrust.org::a4eed195-ca4a-44ec-a3a0-32d713dca415" providerId="AD" clId="Web-{898EC44A-81D6-302C-6254-7318A033E5C2}"/>
    <pc:docChg chg="modSld">
      <pc:chgData name="Beth Wooller" userId="S::bwooller01@greenhill.theharmonytrust.org::a4eed195-ca4a-44ec-a3a0-32d713dca415" providerId="AD" clId="Web-{898EC44A-81D6-302C-6254-7318A033E5C2}" dt="2025-09-07T13:58:40.573" v="0" actId="20577"/>
      <pc:docMkLst>
        <pc:docMk/>
      </pc:docMkLst>
      <pc:sldChg chg="modSp">
        <pc:chgData name="Beth Wooller" userId="S::bwooller01@greenhill.theharmonytrust.org::a4eed195-ca4a-44ec-a3a0-32d713dca415" providerId="AD" clId="Web-{898EC44A-81D6-302C-6254-7318A033E5C2}" dt="2025-09-07T13:58:40.573" v="0" actId="20577"/>
        <pc:sldMkLst>
          <pc:docMk/>
          <pc:sldMk cId="1227122886" sldId="257"/>
        </pc:sldMkLst>
        <pc:spChg chg="mod">
          <ac:chgData name="Beth Wooller" userId="S::bwooller01@greenhill.theharmonytrust.org::a4eed195-ca4a-44ec-a3a0-32d713dca415" providerId="AD" clId="Web-{898EC44A-81D6-302C-6254-7318A033E5C2}" dt="2025-09-07T13:58:40.573" v="0" actId="20577"/>
          <ac:spMkLst>
            <pc:docMk/>
            <pc:sldMk cId="1227122886" sldId="257"/>
            <ac:spMk id="5" creationId="{D2A70D93-AABC-67FD-1BEF-C67892CDED1C}"/>
          </ac:spMkLst>
        </pc:spChg>
      </pc:sldChg>
    </pc:docChg>
  </pc:docChgLst>
  <pc:docChgLst>
    <pc:chgData clId="Web-{1B264D33-504F-B193-A1F0-9739E8A7D13E}"/>
    <pc:docChg chg="modSld">
      <pc:chgData name="" userId="" providerId="" clId="Web-{1B264D33-504F-B193-A1F0-9739E8A7D13E}" dt="2025-09-03T15:43:06.613" v="0" actId="20577"/>
      <pc:docMkLst>
        <pc:docMk/>
      </pc:docMkLst>
      <pc:sldChg chg="modSp">
        <pc:chgData name="" userId="" providerId="" clId="Web-{1B264D33-504F-B193-A1F0-9739E8A7D13E}" dt="2025-09-03T15:43:06.613" v="0" actId="20577"/>
        <pc:sldMkLst>
          <pc:docMk/>
          <pc:sldMk cId="1387870722" sldId="256"/>
        </pc:sldMkLst>
        <pc:spChg chg="mod">
          <ac:chgData name="" userId="" providerId="" clId="Web-{1B264D33-504F-B193-A1F0-9739E8A7D13E}" dt="2025-09-03T15:43:06.613" v="0" actId="20577"/>
          <ac:spMkLst>
            <pc:docMk/>
            <pc:sldMk cId="1387870722" sldId="256"/>
            <ac:spMk id="3" creationId="{9301A167-FE62-DB3A-61AF-9AE9BDA740C1}"/>
          </ac:spMkLst>
        </pc:spChg>
      </pc:sldChg>
    </pc:docChg>
  </pc:docChgLst>
  <pc:docChgLst>
    <pc:chgData name="Anna McMahon" userId="S::amcmahon01@greenhill.theharmonytrust.org::91d2367e-a1f9-45b1-9d6e-e738267e85d1" providerId="AD" clId="Web-{1B264D33-504F-B193-A1F0-9739E8A7D13E}"/>
    <pc:docChg chg="addSld modSld">
      <pc:chgData name="Anna McMahon" userId="S::amcmahon01@greenhill.theharmonytrust.org::91d2367e-a1f9-45b1-9d6e-e738267e85d1" providerId="AD" clId="Web-{1B264D33-504F-B193-A1F0-9739E8A7D13E}" dt="2025-09-03T15:59:28.078" v="343" actId="20577"/>
      <pc:docMkLst>
        <pc:docMk/>
      </pc:docMkLst>
      <pc:sldChg chg="addSp modSp">
        <pc:chgData name="Anna McMahon" userId="S::amcmahon01@greenhill.theharmonytrust.org::91d2367e-a1f9-45b1-9d6e-e738267e85d1" providerId="AD" clId="Web-{1B264D33-504F-B193-A1F0-9739E8A7D13E}" dt="2025-09-03T15:43:46.426" v="32" actId="14100"/>
        <pc:sldMkLst>
          <pc:docMk/>
          <pc:sldMk cId="1227122886" sldId="257"/>
        </pc:sldMkLst>
        <pc:spChg chg="add mod">
          <ac:chgData name="Anna McMahon" userId="S::amcmahon01@greenhill.theharmonytrust.org::91d2367e-a1f9-45b1-9d6e-e738267e85d1" providerId="AD" clId="Web-{1B264D33-504F-B193-A1F0-9739E8A7D13E}" dt="2025-09-03T15:43:46.426" v="32" actId="14100"/>
          <ac:spMkLst>
            <pc:docMk/>
            <pc:sldMk cId="1227122886" sldId="257"/>
            <ac:spMk id="5" creationId="{D2A70D93-AABC-67FD-1BEF-C67892CDED1C}"/>
          </ac:spMkLst>
        </pc:spChg>
      </pc:sldChg>
      <pc:sldChg chg="modSp">
        <pc:chgData name="Anna McMahon" userId="S::amcmahon01@greenhill.theharmonytrust.org::91d2367e-a1f9-45b1-9d6e-e738267e85d1" providerId="AD" clId="Web-{1B264D33-504F-B193-A1F0-9739E8A7D13E}" dt="2025-09-03T15:48:51.140" v="107" actId="14100"/>
        <pc:sldMkLst>
          <pc:docMk/>
          <pc:sldMk cId="2277200707" sldId="266"/>
        </pc:sldMkLst>
        <pc:picChg chg="mod">
          <ac:chgData name="Anna McMahon" userId="S::amcmahon01@greenhill.theharmonytrust.org::91d2367e-a1f9-45b1-9d6e-e738267e85d1" providerId="AD" clId="Web-{1B264D33-504F-B193-A1F0-9739E8A7D13E}" dt="2025-09-03T15:48:29.421" v="98" actId="1076"/>
          <ac:picMkLst>
            <pc:docMk/>
            <pc:sldMk cId="2277200707" sldId="266"/>
            <ac:picMk id="4" creationId="{A17E41B2-AE5E-9C66-F969-87B1C08E5E39}"/>
          </ac:picMkLst>
        </pc:picChg>
        <pc:picChg chg="mod">
          <ac:chgData name="Anna McMahon" userId="S::amcmahon01@greenhill.theharmonytrust.org::91d2367e-a1f9-45b1-9d6e-e738267e85d1" providerId="AD" clId="Web-{1B264D33-504F-B193-A1F0-9739E8A7D13E}" dt="2025-09-03T15:48:31.765" v="99" actId="1076"/>
          <ac:picMkLst>
            <pc:docMk/>
            <pc:sldMk cId="2277200707" sldId="266"/>
            <ac:picMk id="7" creationId="{31FE2C9C-2EEB-1AB7-3590-EA7B74053591}"/>
          </ac:picMkLst>
        </pc:picChg>
        <pc:picChg chg="mod">
          <ac:chgData name="Anna McMahon" userId="S::amcmahon01@greenhill.theharmonytrust.org::91d2367e-a1f9-45b1-9d6e-e738267e85d1" providerId="AD" clId="Web-{1B264D33-504F-B193-A1F0-9739E8A7D13E}" dt="2025-09-03T15:48:34.421" v="100" actId="1076"/>
          <ac:picMkLst>
            <pc:docMk/>
            <pc:sldMk cId="2277200707" sldId="266"/>
            <ac:picMk id="11" creationId="{3ACA6A59-ABE5-FB93-6CF7-B6C60C91901C}"/>
          </ac:picMkLst>
        </pc:picChg>
        <pc:picChg chg="mod">
          <ac:chgData name="Anna McMahon" userId="S::amcmahon01@greenhill.theharmonytrust.org::91d2367e-a1f9-45b1-9d6e-e738267e85d1" providerId="AD" clId="Web-{1B264D33-504F-B193-A1F0-9739E8A7D13E}" dt="2025-09-03T15:48:48.202" v="106" actId="14100"/>
          <ac:picMkLst>
            <pc:docMk/>
            <pc:sldMk cId="2277200707" sldId="266"/>
            <ac:picMk id="20" creationId="{990B6DB2-F98F-4541-6442-6F6A2FDF3B25}"/>
          </ac:picMkLst>
        </pc:picChg>
        <pc:picChg chg="mod">
          <ac:chgData name="Anna McMahon" userId="S::amcmahon01@greenhill.theharmonytrust.org::91d2367e-a1f9-45b1-9d6e-e738267e85d1" providerId="AD" clId="Web-{1B264D33-504F-B193-A1F0-9739E8A7D13E}" dt="2025-09-03T15:48:51.140" v="107" actId="14100"/>
          <ac:picMkLst>
            <pc:docMk/>
            <pc:sldMk cId="2277200707" sldId="266"/>
            <ac:picMk id="22" creationId="{97096718-92D2-90D6-5AF0-80DC57C85C1A}"/>
          </ac:picMkLst>
        </pc:picChg>
      </pc:sldChg>
      <pc:sldChg chg="modSp">
        <pc:chgData name="Anna McMahon" userId="S::amcmahon01@greenhill.theharmonytrust.org::91d2367e-a1f9-45b1-9d6e-e738267e85d1" providerId="AD" clId="Web-{1B264D33-504F-B193-A1F0-9739E8A7D13E}" dt="2025-09-03T15:45:14.306" v="70" actId="20577"/>
        <pc:sldMkLst>
          <pc:docMk/>
          <pc:sldMk cId="2821151626" sldId="275"/>
        </pc:sldMkLst>
        <pc:spChg chg="mod">
          <ac:chgData name="Anna McMahon" userId="S::amcmahon01@greenhill.theharmonytrust.org::91d2367e-a1f9-45b1-9d6e-e738267e85d1" providerId="AD" clId="Web-{1B264D33-504F-B193-A1F0-9739E8A7D13E}" dt="2025-09-03T15:45:14.306" v="70" actId="20577"/>
          <ac:spMkLst>
            <pc:docMk/>
            <pc:sldMk cId="2821151626" sldId="275"/>
            <ac:spMk id="5" creationId="{403CBF8E-130D-2906-E4E5-E5DAB1931479}"/>
          </ac:spMkLst>
        </pc:spChg>
      </pc:sldChg>
      <pc:sldChg chg="modSp">
        <pc:chgData name="Anna McMahon" userId="S::amcmahon01@greenhill.theharmonytrust.org::91d2367e-a1f9-45b1-9d6e-e738267e85d1" providerId="AD" clId="Web-{1B264D33-504F-B193-A1F0-9739E8A7D13E}" dt="2025-09-03T15:45:50.903" v="97" actId="20577"/>
        <pc:sldMkLst>
          <pc:docMk/>
          <pc:sldMk cId="3049619705" sldId="278"/>
        </pc:sldMkLst>
      </pc:sldChg>
      <pc:sldChg chg="modSp">
        <pc:chgData name="Anna McMahon" userId="S::amcmahon01@greenhill.theharmonytrust.org::91d2367e-a1f9-45b1-9d6e-e738267e85d1" providerId="AD" clId="Web-{1B264D33-504F-B193-A1F0-9739E8A7D13E}" dt="2025-09-03T15:44:19.426" v="40" actId="20577"/>
        <pc:sldMkLst>
          <pc:docMk/>
          <pc:sldMk cId="293739363" sldId="282"/>
        </pc:sldMkLst>
        <pc:spChg chg="mod">
          <ac:chgData name="Anna McMahon" userId="S::amcmahon01@greenhill.theharmonytrust.org::91d2367e-a1f9-45b1-9d6e-e738267e85d1" providerId="AD" clId="Web-{1B264D33-504F-B193-A1F0-9739E8A7D13E}" dt="2025-09-03T15:44:19.426" v="40" actId="20577"/>
          <ac:spMkLst>
            <pc:docMk/>
            <pc:sldMk cId="293739363" sldId="282"/>
            <ac:spMk id="3" creationId="{2C7C85E1-8BB0-B798-2907-BD361F56D242}"/>
          </ac:spMkLst>
        </pc:spChg>
      </pc:sldChg>
      <pc:sldChg chg="modSp">
        <pc:chgData name="Anna McMahon" userId="S::amcmahon01@greenhill.theharmonytrust.org::91d2367e-a1f9-45b1-9d6e-e738267e85d1" providerId="AD" clId="Web-{1B264D33-504F-B193-A1F0-9739E8A7D13E}" dt="2025-09-03T15:44:44.186" v="54"/>
        <pc:sldMkLst>
          <pc:docMk/>
          <pc:sldMk cId="2130983538" sldId="288"/>
        </pc:sldMkLst>
        <pc:graphicFrameChg chg="mod modGraphic">
          <ac:chgData name="Anna McMahon" userId="S::amcmahon01@greenhill.theharmonytrust.org::91d2367e-a1f9-45b1-9d6e-e738267e85d1" providerId="AD" clId="Web-{1B264D33-504F-B193-A1F0-9739E8A7D13E}" dt="2025-09-03T15:44:44.186" v="54"/>
          <ac:graphicFrameMkLst>
            <pc:docMk/>
            <pc:sldMk cId="2130983538" sldId="288"/>
            <ac:graphicFrameMk id="12" creationId="{755A8F0D-201B-0B57-96BF-F92077FB2E54}"/>
          </ac:graphicFrameMkLst>
        </pc:graphicFrameChg>
      </pc:sldChg>
      <pc:sldChg chg="modSp">
        <pc:chgData name="Anna McMahon" userId="S::amcmahon01@greenhill.theharmonytrust.org::91d2367e-a1f9-45b1-9d6e-e738267e85d1" providerId="AD" clId="Web-{1B264D33-504F-B193-A1F0-9739E8A7D13E}" dt="2025-09-03T15:43:54.957" v="33" actId="20577"/>
        <pc:sldMkLst>
          <pc:docMk/>
          <pc:sldMk cId="3202209631" sldId="289"/>
        </pc:sldMkLst>
        <pc:spChg chg="mod">
          <ac:chgData name="Anna McMahon" userId="S::amcmahon01@greenhill.theharmonytrust.org::91d2367e-a1f9-45b1-9d6e-e738267e85d1" providerId="AD" clId="Web-{1B264D33-504F-B193-A1F0-9739E8A7D13E}" dt="2025-09-03T15:43:54.957" v="33" actId="20577"/>
          <ac:spMkLst>
            <pc:docMk/>
            <pc:sldMk cId="3202209631" sldId="289"/>
            <ac:spMk id="2" creationId="{F1FB66B7-22E3-F43A-E011-0F55269DF12F}"/>
          </ac:spMkLst>
        </pc:spChg>
      </pc:sldChg>
      <pc:sldChg chg="modSp new">
        <pc:chgData name="Anna McMahon" userId="S::amcmahon01@greenhill.theharmonytrust.org::91d2367e-a1f9-45b1-9d6e-e738267e85d1" providerId="AD" clId="Web-{1B264D33-504F-B193-A1F0-9739E8A7D13E}" dt="2025-09-03T15:59:28.078" v="343" actId="20577"/>
        <pc:sldMkLst>
          <pc:docMk/>
          <pc:sldMk cId="860006882" sldId="290"/>
        </pc:sldMkLst>
        <pc:spChg chg="mod">
          <ac:chgData name="Anna McMahon" userId="S::amcmahon01@greenhill.theharmonytrust.org::91d2367e-a1f9-45b1-9d6e-e738267e85d1" providerId="AD" clId="Web-{1B264D33-504F-B193-A1F0-9739E8A7D13E}" dt="2025-09-03T15:44:06.410" v="36" actId="20577"/>
          <ac:spMkLst>
            <pc:docMk/>
            <pc:sldMk cId="860006882" sldId="290"/>
            <ac:spMk id="2" creationId="{4D77D15C-7132-FAE5-EF34-2D4C1214D6AB}"/>
          </ac:spMkLst>
        </pc:spChg>
        <pc:spChg chg="mod">
          <ac:chgData name="Anna McMahon" userId="S::amcmahon01@greenhill.theharmonytrust.org::91d2367e-a1f9-45b1-9d6e-e738267e85d1" providerId="AD" clId="Web-{1B264D33-504F-B193-A1F0-9739E8A7D13E}" dt="2025-09-03T15:59:28.078" v="343" actId="20577"/>
          <ac:spMkLst>
            <pc:docMk/>
            <pc:sldMk cId="860006882" sldId="290"/>
            <ac:spMk id="3" creationId="{BD4DC49E-EED6-91CE-57C6-A72B3BBE6697}"/>
          </ac:spMkLst>
        </pc:spChg>
      </pc:sldChg>
    </pc:docChg>
  </pc:docChgLst>
  <pc:docChgLst>
    <pc:chgData name="Beth Wooller" userId="S::bwooller01@greenhill.theharmonytrust.org::a4eed195-ca4a-44ec-a3a0-32d713dca415" providerId="AD" clId="Web-{B5AA225D-4B1B-7DFB-AB9A-2CF98D932BB1}"/>
    <pc:docChg chg="addSld delSld modSld">
      <pc:chgData name="Beth Wooller" userId="S::bwooller01@greenhill.theharmonytrust.org::a4eed195-ca4a-44ec-a3a0-32d713dca415" providerId="AD" clId="Web-{B5AA225D-4B1B-7DFB-AB9A-2CF98D932BB1}" dt="2025-09-08T15:24:12.684" v="651" actId="20577"/>
      <pc:docMkLst>
        <pc:docMk/>
      </pc:docMkLst>
      <pc:sldChg chg="addSp modSp">
        <pc:chgData name="Beth Wooller" userId="S::bwooller01@greenhill.theharmonytrust.org::a4eed195-ca4a-44ec-a3a0-32d713dca415" providerId="AD" clId="Web-{B5AA225D-4B1B-7DFB-AB9A-2CF98D932BB1}" dt="2025-09-08T14:58:26.605" v="14" actId="1076"/>
        <pc:sldMkLst>
          <pc:docMk/>
          <pc:sldMk cId="1227122886" sldId="257"/>
        </pc:sldMkLst>
        <pc:picChg chg="add mod">
          <ac:chgData name="Beth Wooller" userId="S::bwooller01@greenhill.theharmonytrust.org::a4eed195-ca4a-44ec-a3a0-32d713dca415" providerId="AD" clId="Web-{B5AA225D-4B1B-7DFB-AB9A-2CF98D932BB1}" dt="2025-09-08T14:57:21.276" v="4" actId="14100"/>
          <ac:picMkLst>
            <pc:docMk/>
            <pc:sldMk cId="1227122886" sldId="257"/>
            <ac:picMk id="11" creationId="{506867FB-F21A-4AB1-9414-822C92ABD705}"/>
          </ac:picMkLst>
        </pc:picChg>
        <pc:picChg chg="add mod">
          <ac:chgData name="Beth Wooller" userId="S::bwooller01@greenhill.theharmonytrust.org::a4eed195-ca4a-44ec-a3a0-32d713dca415" providerId="AD" clId="Web-{B5AA225D-4B1B-7DFB-AB9A-2CF98D932BB1}" dt="2025-09-08T14:57:58.245" v="9" actId="1076"/>
          <ac:picMkLst>
            <pc:docMk/>
            <pc:sldMk cId="1227122886" sldId="257"/>
            <ac:picMk id="12" creationId="{25ABD24D-3521-8324-7F92-A13A63864DDF}"/>
          </ac:picMkLst>
        </pc:picChg>
        <pc:picChg chg="add mod">
          <ac:chgData name="Beth Wooller" userId="S::bwooller01@greenhill.theharmonytrust.org::a4eed195-ca4a-44ec-a3a0-32d713dca415" providerId="AD" clId="Web-{B5AA225D-4B1B-7DFB-AB9A-2CF98D932BB1}" dt="2025-09-08T14:58:26.605" v="14" actId="1076"/>
          <ac:picMkLst>
            <pc:docMk/>
            <pc:sldMk cId="1227122886" sldId="257"/>
            <ac:picMk id="13" creationId="{DEAF30D7-EAE0-36AC-8BEF-7CDDF184B434}"/>
          </ac:picMkLst>
        </pc:picChg>
      </pc:sldChg>
      <pc:sldChg chg="modSp">
        <pc:chgData name="Beth Wooller" userId="S::bwooller01@greenhill.theharmonytrust.org::a4eed195-ca4a-44ec-a3a0-32d713dca415" providerId="AD" clId="Web-{B5AA225D-4B1B-7DFB-AB9A-2CF98D932BB1}" dt="2025-09-08T15:19:46.821" v="640"/>
        <pc:sldMkLst>
          <pc:docMk/>
          <pc:sldMk cId="2277200707" sldId="266"/>
        </pc:sldMkLst>
        <pc:spChg chg="mod">
          <ac:chgData name="Beth Wooller" userId="S::bwooller01@greenhill.theharmonytrust.org::a4eed195-ca4a-44ec-a3a0-32d713dca415" providerId="AD" clId="Web-{B5AA225D-4B1B-7DFB-AB9A-2CF98D932BB1}" dt="2025-09-08T15:17:36.772" v="565" actId="1076"/>
          <ac:spMkLst>
            <pc:docMk/>
            <pc:sldMk cId="2277200707" sldId="266"/>
            <ac:spMk id="15" creationId="{00000000-0000-0000-0000-000000000000}"/>
          </ac:spMkLst>
        </pc:spChg>
        <pc:graphicFrameChg chg="mod modGraphic">
          <ac:chgData name="Beth Wooller" userId="S::bwooller01@greenhill.theharmonytrust.org::a4eed195-ca4a-44ec-a3a0-32d713dca415" providerId="AD" clId="Web-{B5AA225D-4B1B-7DFB-AB9A-2CF98D932BB1}" dt="2025-09-08T15:19:46.821" v="640"/>
          <ac:graphicFrameMkLst>
            <pc:docMk/>
            <pc:sldMk cId="2277200707" sldId="266"/>
            <ac:graphicFrameMk id="3" creationId="{39FF62FB-E95D-E36F-3942-90669E3CFE6B}"/>
          </ac:graphicFrameMkLst>
        </pc:graphicFrameChg>
        <pc:picChg chg="mod">
          <ac:chgData name="Beth Wooller" userId="S::bwooller01@greenhill.theharmonytrust.org::a4eed195-ca4a-44ec-a3a0-32d713dca415" providerId="AD" clId="Web-{B5AA225D-4B1B-7DFB-AB9A-2CF98D932BB1}" dt="2025-09-08T15:16:32.995" v="549" actId="1076"/>
          <ac:picMkLst>
            <pc:docMk/>
            <pc:sldMk cId="2277200707" sldId="266"/>
            <ac:picMk id="4" creationId="{A17E41B2-AE5E-9C66-F969-87B1C08E5E39}"/>
          </ac:picMkLst>
        </pc:picChg>
        <pc:picChg chg="mod">
          <ac:chgData name="Beth Wooller" userId="S::bwooller01@greenhill.theharmonytrust.org::a4eed195-ca4a-44ec-a3a0-32d713dca415" providerId="AD" clId="Web-{B5AA225D-4B1B-7DFB-AB9A-2CF98D932BB1}" dt="2025-09-08T15:17:29.271" v="564" actId="1076"/>
          <ac:picMkLst>
            <pc:docMk/>
            <pc:sldMk cId="2277200707" sldId="266"/>
            <ac:picMk id="7" creationId="{31FE2C9C-2EEB-1AB7-3590-EA7B74053591}"/>
          </ac:picMkLst>
        </pc:picChg>
        <pc:picChg chg="mod">
          <ac:chgData name="Beth Wooller" userId="S::bwooller01@greenhill.theharmonytrust.org::a4eed195-ca4a-44ec-a3a0-32d713dca415" providerId="AD" clId="Web-{B5AA225D-4B1B-7DFB-AB9A-2CF98D932BB1}" dt="2025-09-08T15:17:15.331" v="559" actId="1076"/>
          <ac:picMkLst>
            <pc:docMk/>
            <pc:sldMk cId="2277200707" sldId="266"/>
            <ac:picMk id="9" creationId="{162F9F81-D3E5-9D72-D2D3-1508A9D6B1F9}"/>
          </ac:picMkLst>
        </pc:picChg>
        <pc:picChg chg="mod">
          <ac:chgData name="Beth Wooller" userId="S::bwooller01@greenhill.theharmonytrust.org::a4eed195-ca4a-44ec-a3a0-32d713dca415" providerId="AD" clId="Web-{B5AA225D-4B1B-7DFB-AB9A-2CF98D932BB1}" dt="2025-09-08T15:17:51.103" v="570" actId="1076"/>
          <ac:picMkLst>
            <pc:docMk/>
            <pc:sldMk cId="2277200707" sldId="266"/>
            <ac:picMk id="11" creationId="{3ACA6A59-ABE5-FB93-6CF7-B6C60C91901C}"/>
          </ac:picMkLst>
        </pc:picChg>
        <pc:picChg chg="mod">
          <ac:chgData name="Beth Wooller" userId="S::bwooller01@greenhill.theharmonytrust.org::a4eed195-ca4a-44ec-a3a0-32d713dca415" providerId="AD" clId="Web-{B5AA225D-4B1B-7DFB-AB9A-2CF98D932BB1}" dt="2025-09-08T15:17:45.805" v="568" actId="1076"/>
          <ac:picMkLst>
            <pc:docMk/>
            <pc:sldMk cId="2277200707" sldId="266"/>
            <ac:picMk id="20" creationId="{990B6DB2-F98F-4541-6442-6F6A2FDF3B25}"/>
          </ac:picMkLst>
        </pc:picChg>
        <pc:picChg chg="mod">
          <ac:chgData name="Beth Wooller" userId="S::bwooller01@greenhill.theharmonytrust.org::a4eed195-ca4a-44ec-a3a0-32d713dca415" providerId="AD" clId="Web-{B5AA225D-4B1B-7DFB-AB9A-2CF98D932BB1}" dt="2025-09-08T15:17:49.790" v="569" actId="1076"/>
          <ac:picMkLst>
            <pc:docMk/>
            <pc:sldMk cId="2277200707" sldId="266"/>
            <ac:picMk id="22" creationId="{97096718-92D2-90D6-5AF0-80DC57C85C1A}"/>
          </ac:picMkLst>
        </pc:picChg>
      </pc:sldChg>
      <pc:sldChg chg="del">
        <pc:chgData name="Beth Wooller" userId="S::bwooller01@greenhill.theharmonytrust.org::a4eed195-ca4a-44ec-a3a0-32d713dca415" providerId="AD" clId="Web-{B5AA225D-4B1B-7DFB-AB9A-2CF98D932BB1}" dt="2025-09-08T15:23:00.790" v="650"/>
        <pc:sldMkLst>
          <pc:docMk/>
          <pc:sldMk cId="3049619705" sldId="278"/>
        </pc:sldMkLst>
      </pc:sldChg>
      <pc:sldChg chg="addSp modSp">
        <pc:chgData name="Beth Wooller" userId="S::bwooller01@greenhill.theharmonytrust.org::a4eed195-ca4a-44ec-a3a0-32d713dca415" providerId="AD" clId="Web-{B5AA225D-4B1B-7DFB-AB9A-2CF98D932BB1}" dt="2025-09-08T15:20:28.872" v="648" actId="1076"/>
        <pc:sldMkLst>
          <pc:docMk/>
          <pc:sldMk cId="2702051910" sldId="279"/>
        </pc:sldMkLst>
        <pc:graphicFrameChg chg="mod">
          <ac:chgData name="Beth Wooller" userId="S::bwooller01@greenhill.theharmonytrust.org::a4eed195-ca4a-44ec-a3a0-32d713dca415" providerId="AD" clId="Web-{B5AA225D-4B1B-7DFB-AB9A-2CF98D932BB1}" dt="2025-09-08T15:20:08.167" v="642" actId="1076"/>
          <ac:graphicFrameMkLst>
            <pc:docMk/>
            <pc:sldMk cId="2702051910" sldId="279"/>
            <ac:graphicFrameMk id="5" creationId="{59552AA0-6756-83B7-0C7C-0D76E76E04D7}"/>
          </ac:graphicFrameMkLst>
        </pc:graphicFrameChg>
        <pc:graphicFrameChg chg="add">
          <ac:chgData name="Beth Wooller" userId="S::bwooller01@greenhill.theharmonytrust.org::a4eed195-ca4a-44ec-a3a0-32d713dca415" providerId="AD" clId="Web-{B5AA225D-4B1B-7DFB-AB9A-2CF98D932BB1}" dt="2025-09-08T15:20:09.980" v="643"/>
          <ac:graphicFrameMkLst>
            <pc:docMk/>
            <pc:sldMk cId="2702051910" sldId="279"/>
            <ac:graphicFrameMk id="45" creationId="{29BB3F84-D14F-9D49-F5D1-9B4C8D34F04E}"/>
          </ac:graphicFrameMkLst>
        </pc:graphicFrameChg>
        <pc:picChg chg="add mod">
          <ac:chgData name="Beth Wooller" userId="S::bwooller01@greenhill.theharmonytrust.org::a4eed195-ca4a-44ec-a3a0-32d713dca415" providerId="AD" clId="Web-{B5AA225D-4B1B-7DFB-AB9A-2CF98D932BB1}" dt="2025-09-08T15:20:27.059" v="647" actId="1076"/>
          <ac:picMkLst>
            <pc:docMk/>
            <pc:sldMk cId="2702051910" sldId="279"/>
            <ac:picMk id="56" creationId="{C01BB768-30DB-5BD5-9FB3-AE6046C5BCBF}"/>
          </ac:picMkLst>
        </pc:picChg>
        <pc:picChg chg="add mod">
          <ac:chgData name="Beth Wooller" userId="S::bwooller01@greenhill.theharmonytrust.org::a4eed195-ca4a-44ec-a3a0-32d713dca415" providerId="AD" clId="Web-{B5AA225D-4B1B-7DFB-AB9A-2CF98D932BB1}" dt="2025-09-08T15:20:28.872" v="648" actId="1076"/>
          <ac:picMkLst>
            <pc:docMk/>
            <pc:sldMk cId="2702051910" sldId="279"/>
            <ac:picMk id="57" creationId="{F917CBE1-1574-0425-A394-C3DD96F2C0A0}"/>
          </ac:picMkLst>
        </pc:picChg>
      </pc:sldChg>
      <pc:sldChg chg="modSp">
        <pc:chgData name="Beth Wooller" userId="S::bwooller01@greenhill.theharmonytrust.org::a4eed195-ca4a-44ec-a3a0-32d713dca415" providerId="AD" clId="Web-{B5AA225D-4B1B-7DFB-AB9A-2CF98D932BB1}" dt="2025-09-08T11:41:08.995" v="0"/>
        <pc:sldMkLst>
          <pc:docMk/>
          <pc:sldMk cId="2130983538" sldId="288"/>
        </pc:sldMkLst>
        <pc:graphicFrameChg chg="modGraphic">
          <ac:chgData name="Beth Wooller" userId="S::bwooller01@greenhill.theharmonytrust.org::a4eed195-ca4a-44ec-a3a0-32d713dca415" providerId="AD" clId="Web-{B5AA225D-4B1B-7DFB-AB9A-2CF98D932BB1}" dt="2025-09-08T11:41:08.995" v="0"/>
          <ac:graphicFrameMkLst>
            <pc:docMk/>
            <pc:sldMk cId="2130983538" sldId="288"/>
            <ac:graphicFrameMk id="12" creationId="{755A8F0D-201B-0B57-96BF-F92077FB2E54}"/>
          </ac:graphicFrameMkLst>
        </pc:graphicFrameChg>
      </pc:sldChg>
      <pc:sldChg chg="modSp">
        <pc:chgData name="Beth Wooller" userId="S::bwooller01@greenhill.theharmonytrust.org::a4eed195-ca4a-44ec-a3a0-32d713dca415" providerId="AD" clId="Web-{B5AA225D-4B1B-7DFB-AB9A-2CF98D932BB1}" dt="2025-09-08T15:24:12.684" v="651" actId="20577"/>
        <pc:sldMkLst>
          <pc:docMk/>
          <pc:sldMk cId="3202209631" sldId="289"/>
        </pc:sldMkLst>
        <pc:spChg chg="mod">
          <ac:chgData name="Beth Wooller" userId="S::bwooller01@greenhill.theharmonytrust.org::a4eed195-ca4a-44ec-a3a0-32d713dca415" providerId="AD" clId="Web-{B5AA225D-4B1B-7DFB-AB9A-2CF98D932BB1}" dt="2025-09-08T15:24:12.684" v="651" actId="20577"/>
          <ac:spMkLst>
            <pc:docMk/>
            <pc:sldMk cId="3202209631" sldId="289"/>
            <ac:spMk id="2" creationId="{F1FB66B7-22E3-F43A-E011-0F55269DF12F}"/>
          </ac:spMkLst>
        </pc:spChg>
        <pc:graphicFrameChg chg="mod modGraphic">
          <ac:chgData name="Beth Wooller" userId="S::bwooller01@greenhill.theharmonytrust.org::a4eed195-ca4a-44ec-a3a0-32d713dca415" providerId="AD" clId="Web-{B5AA225D-4B1B-7DFB-AB9A-2CF98D932BB1}" dt="2025-09-08T15:11:21.504" v="445"/>
          <ac:graphicFrameMkLst>
            <pc:docMk/>
            <pc:sldMk cId="3202209631" sldId="289"/>
            <ac:graphicFrameMk id="31" creationId="{846AE32F-4DE4-1D84-7050-1C587DB219D6}"/>
          </ac:graphicFrameMkLst>
        </pc:graphicFrameChg>
        <pc:graphicFrameChg chg="mod modGraphic">
          <ac:chgData name="Beth Wooller" userId="S::bwooller01@greenhill.theharmonytrust.org::a4eed195-ca4a-44ec-a3a0-32d713dca415" providerId="AD" clId="Web-{B5AA225D-4B1B-7DFB-AB9A-2CF98D932BB1}" dt="2025-09-08T15:13:06.350" v="498"/>
          <ac:graphicFrameMkLst>
            <pc:docMk/>
            <pc:sldMk cId="3202209631" sldId="289"/>
            <ac:graphicFrameMk id="32" creationId="{EE79C630-0991-CCCA-4B30-7624BA32AE14}"/>
          </ac:graphicFrameMkLst>
        </pc:graphicFrameChg>
        <pc:graphicFrameChg chg="mod modGraphic">
          <ac:chgData name="Beth Wooller" userId="S::bwooller01@greenhill.theharmonytrust.org::a4eed195-ca4a-44ec-a3a0-32d713dca415" providerId="AD" clId="Web-{B5AA225D-4B1B-7DFB-AB9A-2CF98D932BB1}" dt="2025-09-08T15:14:51.196" v="509"/>
          <ac:graphicFrameMkLst>
            <pc:docMk/>
            <pc:sldMk cId="3202209631" sldId="289"/>
            <ac:graphicFrameMk id="33" creationId="{36FA6506-E87B-9D7F-7475-EA4E7101B0C1}"/>
          </ac:graphicFrameMkLst>
        </pc:graphicFrameChg>
      </pc:sldChg>
      <pc:sldChg chg="add">
        <pc:chgData name="Beth Wooller" userId="S::bwooller01@greenhill.theharmonytrust.org::a4eed195-ca4a-44ec-a3a0-32d713dca415" providerId="AD" clId="Web-{B5AA225D-4B1B-7DFB-AB9A-2CF98D932BB1}" dt="2025-09-08T15:22:56.102" v="649"/>
        <pc:sldMkLst>
          <pc:docMk/>
          <pc:sldMk cId="1632473353" sldId="291"/>
        </pc:sldMkLst>
      </pc:sldChg>
    </pc:docChg>
  </pc:docChgLst>
  <pc:docChgLst>
    <pc:chgData name="Anna McMahon" userId="S::amcmahon01@greenhill.theharmonytrust.org::91d2367e-a1f9-45b1-9d6e-e738267e85d1" providerId="AD" clId="Web-{DFD5FC9C-A01C-8316-DECE-4CF46375D1CE}"/>
    <pc:docChg chg="modSld">
      <pc:chgData name="Anna McMahon" userId="S::amcmahon01@greenhill.theharmonytrust.org::91d2367e-a1f9-45b1-9d6e-e738267e85d1" providerId="AD" clId="Web-{DFD5FC9C-A01C-8316-DECE-4CF46375D1CE}" dt="2025-09-07T10:49:33.063" v="323" actId="20577"/>
      <pc:docMkLst>
        <pc:docMk/>
      </pc:docMkLst>
      <pc:sldChg chg="addSp modSp">
        <pc:chgData name="Anna McMahon" userId="S::amcmahon01@greenhill.theharmonytrust.org::91d2367e-a1f9-45b1-9d6e-e738267e85d1" providerId="AD" clId="Web-{DFD5FC9C-A01C-8316-DECE-4CF46375D1CE}" dt="2025-09-07T10:38:19.377" v="71" actId="1076"/>
        <pc:sldMkLst>
          <pc:docMk/>
          <pc:sldMk cId="1227122886" sldId="257"/>
        </pc:sldMkLst>
        <pc:spChg chg="mod">
          <ac:chgData name="Anna McMahon" userId="S::amcmahon01@greenhill.theharmonytrust.org::91d2367e-a1f9-45b1-9d6e-e738267e85d1" providerId="AD" clId="Web-{DFD5FC9C-A01C-8316-DECE-4CF46375D1CE}" dt="2025-09-07T10:38:02.953" v="65" actId="14100"/>
          <ac:spMkLst>
            <pc:docMk/>
            <pc:sldMk cId="1227122886" sldId="257"/>
            <ac:spMk id="5" creationId="{D2A70D93-AABC-67FD-1BEF-C67892CDED1C}"/>
          </ac:spMkLst>
        </pc:spChg>
        <pc:picChg chg="add mod">
          <ac:chgData name="Anna McMahon" userId="S::amcmahon01@greenhill.theharmonytrust.org::91d2367e-a1f9-45b1-9d6e-e738267e85d1" providerId="AD" clId="Web-{DFD5FC9C-A01C-8316-DECE-4CF46375D1CE}" dt="2025-09-07T10:38:07.625" v="66" actId="1076"/>
          <ac:picMkLst>
            <pc:docMk/>
            <pc:sldMk cId="1227122886" sldId="257"/>
            <ac:picMk id="6" creationId="{E4E3905F-8AB0-1A2E-2A0A-B441434258C4}"/>
          </ac:picMkLst>
        </pc:picChg>
        <pc:picChg chg="add mod">
          <ac:chgData name="Anna McMahon" userId="S::amcmahon01@greenhill.theharmonytrust.org::91d2367e-a1f9-45b1-9d6e-e738267e85d1" providerId="AD" clId="Web-{DFD5FC9C-A01C-8316-DECE-4CF46375D1CE}" dt="2025-09-07T10:38:09.594" v="67" actId="1076"/>
          <ac:picMkLst>
            <pc:docMk/>
            <pc:sldMk cId="1227122886" sldId="257"/>
            <ac:picMk id="7" creationId="{D185E51D-C6F4-8173-7BE3-43EAE6BDAC95}"/>
          </ac:picMkLst>
        </pc:picChg>
        <pc:picChg chg="add mod">
          <ac:chgData name="Anna McMahon" userId="S::amcmahon01@greenhill.theharmonytrust.org::91d2367e-a1f9-45b1-9d6e-e738267e85d1" providerId="AD" clId="Web-{DFD5FC9C-A01C-8316-DECE-4CF46375D1CE}" dt="2025-09-07T10:38:19.377" v="71" actId="1076"/>
          <ac:picMkLst>
            <pc:docMk/>
            <pc:sldMk cId="1227122886" sldId="257"/>
            <ac:picMk id="8" creationId="{23A2875B-6A15-6700-CD15-ACEA4DC1E809}"/>
          </ac:picMkLst>
        </pc:picChg>
        <pc:picChg chg="add mod">
          <ac:chgData name="Anna McMahon" userId="S::amcmahon01@greenhill.theharmonytrust.org::91d2367e-a1f9-45b1-9d6e-e738267e85d1" providerId="AD" clId="Web-{DFD5FC9C-A01C-8316-DECE-4CF46375D1CE}" dt="2025-09-07T10:37:32.090" v="55" actId="1076"/>
          <ac:picMkLst>
            <pc:docMk/>
            <pc:sldMk cId="1227122886" sldId="257"/>
            <ac:picMk id="9" creationId="{001E2F9C-15F3-621B-EBEE-3466C234ACE5}"/>
          </ac:picMkLst>
        </pc:picChg>
        <pc:picChg chg="add mod">
          <ac:chgData name="Anna McMahon" userId="S::amcmahon01@greenhill.theharmonytrust.org::91d2367e-a1f9-45b1-9d6e-e738267e85d1" providerId="AD" clId="Web-{DFD5FC9C-A01C-8316-DECE-4CF46375D1CE}" dt="2025-09-07T10:38:12.579" v="68" actId="1076"/>
          <ac:picMkLst>
            <pc:docMk/>
            <pc:sldMk cId="1227122886" sldId="257"/>
            <ac:picMk id="10" creationId="{EAB2DA38-3092-8EC5-36CD-5705F4D73918}"/>
          </ac:picMkLst>
        </pc:picChg>
      </pc:sldChg>
      <pc:sldChg chg="modSp">
        <pc:chgData name="Anna McMahon" userId="S::amcmahon01@greenhill.theharmonytrust.org::91d2367e-a1f9-45b1-9d6e-e738267e85d1" providerId="AD" clId="Web-{DFD5FC9C-A01C-8316-DECE-4CF46375D1CE}" dt="2025-09-07T10:49:02.312" v="317"/>
        <pc:sldMkLst>
          <pc:docMk/>
          <pc:sldMk cId="2130983538" sldId="288"/>
        </pc:sldMkLst>
        <pc:graphicFrameChg chg="mod modGraphic">
          <ac:chgData name="Anna McMahon" userId="S::amcmahon01@greenhill.theharmonytrust.org::91d2367e-a1f9-45b1-9d6e-e738267e85d1" providerId="AD" clId="Web-{DFD5FC9C-A01C-8316-DECE-4CF46375D1CE}" dt="2025-09-07T10:49:02.312" v="317"/>
          <ac:graphicFrameMkLst>
            <pc:docMk/>
            <pc:sldMk cId="2130983538" sldId="288"/>
            <ac:graphicFrameMk id="12" creationId="{755A8F0D-201B-0B57-96BF-F92077FB2E54}"/>
          </ac:graphicFrameMkLst>
        </pc:graphicFrameChg>
      </pc:sldChg>
      <pc:sldChg chg="modSp">
        <pc:chgData name="Anna McMahon" userId="S::amcmahon01@greenhill.theharmonytrust.org::91d2367e-a1f9-45b1-9d6e-e738267e85d1" providerId="AD" clId="Web-{DFD5FC9C-A01C-8316-DECE-4CF46375D1CE}" dt="2025-09-07T10:49:33.063" v="323" actId="20577"/>
        <pc:sldMkLst>
          <pc:docMk/>
          <pc:sldMk cId="3202209631" sldId="289"/>
        </pc:sldMkLst>
        <pc:spChg chg="mod">
          <ac:chgData name="Anna McMahon" userId="S::amcmahon01@greenhill.theharmonytrust.org::91d2367e-a1f9-45b1-9d6e-e738267e85d1" providerId="AD" clId="Web-{DFD5FC9C-A01C-8316-DECE-4CF46375D1CE}" dt="2025-09-07T10:49:33.063" v="323" actId="20577"/>
          <ac:spMkLst>
            <pc:docMk/>
            <pc:sldMk cId="3202209631" sldId="289"/>
            <ac:spMk id="2" creationId="{F1FB66B7-22E3-F43A-E011-0F55269DF12F}"/>
          </ac:spMkLst>
        </pc:spChg>
      </pc:sldChg>
    </pc:docChg>
  </pc:docChgLst>
</pc:chgInfo>
</file>

<file path=ppt/comments/modernComment_120_7F043A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362A37-506E-4038-B3C3-C8E9ADB743DF}" authorId="{C894427B-5EAD-6B6A-8358-F00FF52654EA}" created="2025-09-02T15:52:22.150" startDate="2025-09-02T15:52:22.150" dueDate="2025-09-02T15:52:22.150" assignedTo="{9865DBDA-F838-D537-B104-29902DBCF01F}" title="@Chloe S. Glynn Are you happy with this slide? Wanted to give an overview for the whole year to explain the costing.">
    <pc:sldMkLst xmlns:pc="http://schemas.microsoft.com/office/powerpoint/2013/main/command">
      <pc:docMk/>
      <pc:sldMk cId="2130983538" sldId="288"/>
    </pc:sldMkLst>
    <p188:txBody>
      <a:bodyPr/>
      <a:lstStyle/>
      <a:p>
        <a:r>
          <a:rPr lang="en-GB"/>
          <a:t>[@Chloe S. Glynn] Are you happy with this slide? Wanted to give an overview for the whole year to explain the costing.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9-02T15:52:22.150" id="{37508DB5-0C15-448A-9D34-B5B0CACF6952}">
              <p228:atrbtn authorId="{C894427B-5EAD-6B6A-8358-F00FF52654EA}"/>
              <p228:anchr>
                <p228:comment id="{2E362A37-506E-4038-B3C3-C8E9ADB743DF}"/>
              </p228:anchr>
              <p228:add/>
            </p228:event>
            <p228:event time="2025-09-02T15:52:22.150" id="{CA9D34E8-33E6-4F5C-AC41-CF1389FC42D3}">
              <p228:atrbtn authorId="{C894427B-5EAD-6B6A-8358-F00FF52654EA}"/>
              <p228:anchr>
                <p228:comment id="{2E362A37-506E-4038-B3C3-C8E9ADB743DF}"/>
              </p228:anchr>
              <p228:asgn authorId="{9865DBDA-F838-D537-B104-29902DBCF01F}"/>
            </p228:event>
            <p228:event time="2025-09-02T15:52:22.150" id="{51DAF70D-0E68-452E-9B74-4801CC681F62}">
              <p228:atrbtn authorId="{C894427B-5EAD-6B6A-8358-F00FF52654EA}"/>
              <p228:anchr>
                <p228:comment id="{2E362A37-506E-4038-B3C3-C8E9ADB743DF}"/>
              </p228:anchr>
              <p228:title val="@Chloe S. Glynn Are you happy with this slide? Wanted to give an overview for the whole year to explain the costing."/>
            </p228:event>
            <p228:event time="2025-09-02T15:52:22.150" id="{0793DE98-2995-401D-9798-556E118D5C54}">
              <p228:atrbtn authorId="{C894427B-5EAD-6B6A-8358-F00FF52654EA}"/>
              <p228:anchr>
                <p228:comment id="{2E362A37-506E-4038-B3C3-C8E9ADB743DF}"/>
              </p228:anchr>
              <p228:date stDt="2025-09-02T15:52:22.150" endDt="2025-09-02T15:52:22.150"/>
            </p228:event>
          </p228:history>
        </p228:taskDetail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362AA-900A-484F-85A7-8C7EA2BAF9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05FCA0-BFFA-40B4-B1A9-8CD40F86AEF9}">
      <dgm:prSet/>
      <dgm:spPr>
        <a:solidFill>
          <a:srgbClr val="F2F2F2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SassoonPrimaryType"/>
            </a:rPr>
            <a:t>For all pupils. </a:t>
          </a:r>
        </a:p>
      </dgm:t>
    </dgm:pt>
    <dgm:pt modelId="{BDD0254A-E37C-4985-8657-2D70E25A2D8F}" type="parTrans" cxnId="{4BD613C2-01F3-4A19-8456-B34E1C267630}">
      <dgm:prSet/>
      <dgm:spPr/>
      <dgm:t>
        <a:bodyPr/>
        <a:lstStyle/>
        <a:p>
          <a:endParaRPr lang="en-US"/>
        </a:p>
      </dgm:t>
    </dgm:pt>
    <dgm:pt modelId="{3035D600-AD4D-41FC-965D-28F2CFE50573}" type="sibTrans" cxnId="{4BD613C2-01F3-4A19-8456-B34E1C267630}">
      <dgm:prSet/>
      <dgm:spPr/>
      <dgm:t>
        <a:bodyPr/>
        <a:lstStyle/>
        <a:p>
          <a:endParaRPr lang="en-US"/>
        </a:p>
      </dgm:t>
    </dgm:pt>
    <dgm:pt modelId="{66E1259E-D37D-457B-BEB5-05F372F47B5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SassoonPrimaryType"/>
            </a:rPr>
            <a:t>The purpose of the PSC is to ensure pupils meet expected milestones for the end of Year 1 so that they are ready for Year 2. </a:t>
          </a:r>
          <a:endParaRPr lang="en-US" dirty="0">
            <a:latin typeface="SassoonPrimaryType"/>
          </a:endParaRPr>
        </a:p>
      </dgm:t>
    </dgm:pt>
    <dgm:pt modelId="{1E727B31-4EEC-4EF8-8C1F-A58DD45399CC}" type="parTrans" cxnId="{C85C0AF5-F89E-4823-9B96-4BE622FCAC40}">
      <dgm:prSet/>
      <dgm:spPr/>
      <dgm:t>
        <a:bodyPr/>
        <a:lstStyle/>
        <a:p>
          <a:endParaRPr lang="en-US"/>
        </a:p>
      </dgm:t>
    </dgm:pt>
    <dgm:pt modelId="{BF3B434C-7A5C-47F3-9E18-B2EF7EA3CC82}" type="sibTrans" cxnId="{C85C0AF5-F89E-4823-9B96-4BE622FCAC40}">
      <dgm:prSet/>
      <dgm:spPr/>
      <dgm:t>
        <a:bodyPr/>
        <a:lstStyle/>
        <a:p>
          <a:endParaRPr lang="en-US"/>
        </a:p>
      </dgm:t>
    </dgm:pt>
    <dgm:pt modelId="{0CAE98DF-6927-477E-A767-447F9C890A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SassoonPrimaryType"/>
            </a:rPr>
            <a:t>Help us to support children with gaps in knowledge to create fluent readers and confident writers. </a:t>
          </a:r>
          <a:endParaRPr lang="en-US" dirty="0">
            <a:latin typeface="SassoonPrimaryType" pitchFamily="2" charset="0"/>
          </a:endParaRPr>
        </a:p>
      </dgm:t>
    </dgm:pt>
    <dgm:pt modelId="{D086E184-269D-4782-997C-C33EF5FD1539}" type="parTrans" cxnId="{5EA1A9C3-FB47-494D-B5B8-B7CAF51D8006}">
      <dgm:prSet/>
      <dgm:spPr/>
      <dgm:t>
        <a:bodyPr/>
        <a:lstStyle/>
        <a:p>
          <a:endParaRPr lang="en-US"/>
        </a:p>
      </dgm:t>
    </dgm:pt>
    <dgm:pt modelId="{72A4B077-7F65-4F51-977A-4AC89D646BF6}" type="sibTrans" cxnId="{5EA1A9C3-FB47-494D-B5B8-B7CAF51D8006}">
      <dgm:prSet/>
      <dgm:spPr/>
      <dgm:t>
        <a:bodyPr/>
        <a:lstStyle/>
        <a:p>
          <a:endParaRPr lang="en-US"/>
        </a:p>
      </dgm:t>
    </dgm:pt>
    <dgm:pt modelId="{CF909665-72A9-42D2-86D5-32C9A6EE7F41}" type="pres">
      <dgm:prSet presAssocID="{AC1362AA-900A-484F-85A7-8C7EA2BAF9CF}" presName="root" presStyleCnt="0">
        <dgm:presLayoutVars>
          <dgm:dir/>
          <dgm:resizeHandles val="exact"/>
        </dgm:presLayoutVars>
      </dgm:prSet>
      <dgm:spPr/>
    </dgm:pt>
    <dgm:pt modelId="{DDFD7962-5D05-4EDC-A515-8BA7186F431D}" type="pres">
      <dgm:prSet presAssocID="{A305FCA0-BFFA-40B4-B1A9-8CD40F86AEF9}" presName="compNode" presStyleCnt="0"/>
      <dgm:spPr/>
    </dgm:pt>
    <dgm:pt modelId="{E79D7D4F-22E0-4777-AEB8-BEDE769DFE2F}" type="pres">
      <dgm:prSet presAssocID="{A305FCA0-BFFA-40B4-B1A9-8CD40F86AEF9}" presName="bgRect" presStyleLbl="bgShp" presStyleIdx="0" presStyleCnt="3"/>
      <dgm:spPr/>
    </dgm:pt>
    <dgm:pt modelId="{1083C227-0AB5-4899-B245-05FF96264F2C}" type="pres">
      <dgm:prSet presAssocID="{A305FCA0-BFFA-40B4-B1A9-8CD40F86AEF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ED185E0-D40E-4043-8BAD-56C3592F2C5D}" type="pres">
      <dgm:prSet presAssocID="{A305FCA0-BFFA-40B4-B1A9-8CD40F86AEF9}" presName="spaceRect" presStyleCnt="0"/>
      <dgm:spPr/>
    </dgm:pt>
    <dgm:pt modelId="{3CD856FC-80A9-4C54-A3BD-8287CBB97572}" type="pres">
      <dgm:prSet presAssocID="{A305FCA0-BFFA-40B4-B1A9-8CD40F86AEF9}" presName="parTx" presStyleLbl="revTx" presStyleIdx="0" presStyleCnt="3">
        <dgm:presLayoutVars>
          <dgm:chMax val="0"/>
          <dgm:chPref val="0"/>
        </dgm:presLayoutVars>
      </dgm:prSet>
      <dgm:spPr/>
    </dgm:pt>
    <dgm:pt modelId="{22AEFA43-7E7D-4F99-9033-42803A1C98BC}" type="pres">
      <dgm:prSet presAssocID="{3035D600-AD4D-41FC-965D-28F2CFE50573}" presName="sibTrans" presStyleCnt="0"/>
      <dgm:spPr/>
    </dgm:pt>
    <dgm:pt modelId="{85FFCA5E-1B1E-4F31-B237-8A4ADB1E0EE8}" type="pres">
      <dgm:prSet presAssocID="{66E1259E-D37D-457B-BEB5-05F372F47B51}" presName="compNode" presStyleCnt="0"/>
      <dgm:spPr/>
    </dgm:pt>
    <dgm:pt modelId="{55419D4D-EAE8-46F5-BDE1-7E6B0379F2DD}" type="pres">
      <dgm:prSet presAssocID="{66E1259E-D37D-457B-BEB5-05F372F47B51}" presName="bgRect" presStyleLbl="bgShp" presStyleIdx="1" presStyleCnt="3"/>
      <dgm:spPr/>
    </dgm:pt>
    <dgm:pt modelId="{5E0EE671-42D3-47A7-A27E-490F8BD1EECC}" type="pres">
      <dgm:prSet presAssocID="{66E1259E-D37D-457B-BEB5-05F372F47B5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F671A87-2725-4F81-B4ED-309BDAF8218A}" type="pres">
      <dgm:prSet presAssocID="{66E1259E-D37D-457B-BEB5-05F372F47B51}" presName="spaceRect" presStyleCnt="0"/>
      <dgm:spPr/>
    </dgm:pt>
    <dgm:pt modelId="{3B589395-A60F-4FA9-B113-83C17C3AA162}" type="pres">
      <dgm:prSet presAssocID="{66E1259E-D37D-457B-BEB5-05F372F47B51}" presName="parTx" presStyleLbl="revTx" presStyleIdx="1" presStyleCnt="3">
        <dgm:presLayoutVars>
          <dgm:chMax val="0"/>
          <dgm:chPref val="0"/>
        </dgm:presLayoutVars>
      </dgm:prSet>
      <dgm:spPr/>
    </dgm:pt>
    <dgm:pt modelId="{F2D8DC53-942C-4087-B4B9-B24CF98928BB}" type="pres">
      <dgm:prSet presAssocID="{BF3B434C-7A5C-47F3-9E18-B2EF7EA3CC82}" presName="sibTrans" presStyleCnt="0"/>
      <dgm:spPr/>
    </dgm:pt>
    <dgm:pt modelId="{21243B5D-C6EB-4184-8F48-53DA57FCD951}" type="pres">
      <dgm:prSet presAssocID="{0CAE98DF-6927-477E-A767-447F9C890AD2}" presName="compNode" presStyleCnt="0"/>
      <dgm:spPr/>
    </dgm:pt>
    <dgm:pt modelId="{789CDB77-20D8-47F7-9376-A3E0ECBD0237}" type="pres">
      <dgm:prSet presAssocID="{0CAE98DF-6927-477E-A767-447F9C890AD2}" presName="bgRect" presStyleLbl="bgShp" presStyleIdx="2" presStyleCnt="3" custLinFactNeighborX="-9796" custLinFactNeighborY="43"/>
      <dgm:spPr/>
    </dgm:pt>
    <dgm:pt modelId="{456BA3EC-6A78-487E-88EB-795664E450C9}" type="pres">
      <dgm:prSet presAssocID="{0CAE98DF-6927-477E-A767-447F9C890AD2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0965F81-9653-407B-9477-0DAE5B8662AA}" type="pres">
      <dgm:prSet presAssocID="{0CAE98DF-6927-477E-A767-447F9C890AD2}" presName="spaceRect" presStyleCnt="0"/>
      <dgm:spPr/>
    </dgm:pt>
    <dgm:pt modelId="{2A1BE82C-C3E3-4EA3-B33F-68CC1DCF5707}" type="pres">
      <dgm:prSet presAssocID="{0CAE98DF-6927-477E-A767-447F9C890A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60090F-F754-4667-A07C-5498877809C5}" type="presOf" srcId="{0CAE98DF-6927-477E-A767-447F9C890AD2}" destId="{2A1BE82C-C3E3-4EA3-B33F-68CC1DCF5707}" srcOrd="0" destOrd="0" presId="urn:microsoft.com/office/officeart/2018/2/layout/IconVerticalSolidList"/>
    <dgm:cxn modelId="{5393A187-9E15-457F-AE82-6CF17CCA7814}" type="presOf" srcId="{66E1259E-D37D-457B-BEB5-05F372F47B51}" destId="{3B589395-A60F-4FA9-B113-83C17C3AA162}" srcOrd="0" destOrd="0" presId="urn:microsoft.com/office/officeart/2018/2/layout/IconVerticalSolidList"/>
    <dgm:cxn modelId="{6642C5A5-0447-4015-8F3D-E31FE57C9E9C}" type="presOf" srcId="{AC1362AA-900A-484F-85A7-8C7EA2BAF9CF}" destId="{CF909665-72A9-42D2-86D5-32C9A6EE7F41}" srcOrd="0" destOrd="0" presId="urn:microsoft.com/office/officeart/2018/2/layout/IconVerticalSolidList"/>
    <dgm:cxn modelId="{E9C800AA-6B3A-4CA9-826D-9642E21ECD11}" type="presOf" srcId="{A305FCA0-BFFA-40B4-B1A9-8CD40F86AEF9}" destId="{3CD856FC-80A9-4C54-A3BD-8287CBB97572}" srcOrd="0" destOrd="0" presId="urn:microsoft.com/office/officeart/2018/2/layout/IconVerticalSolidList"/>
    <dgm:cxn modelId="{4BD613C2-01F3-4A19-8456-B34E1C267630}" srcId="{AC1362AA-900A-484F-85A7-8C7EA2BAF9CF}" destId="{A305FCA0-BFFA-40B4-B1A9-8CD40F86AEF9}" srcOrd="0" destOrd="0" parTransId="{BDD0254A-E37C-4985-8657-2D70E25A2D8F}" sibTransId="{3035D600-AD4D-41FC-965D-28F2CFE50573}"/>
    <dgm:cxn modelId="{5EA1A9C3-FB47-494D-B5B8-B7CAF51D8006}" srcId="{AC1362AA-900A-484F-85A7-8C7EA2BAF9CF}" destId="{0CAE98DF-6927-477E-A767-447F9C890AD2}" srcOrd="2" destOrd="0" parTransId="{D086E184-269D-4782-997C-C33EF5FD1539}" sibTransId="{72A4B077-7F65-4F51-977A-4AC89D646BF6}"/>
    <dgm:cxn modelId="{C85C0AF5-F89E-4823-9B96-4BE622FCAC40}" srcId="{AC1362AA-900A-484F-85A7-8C7EA2BAF9CF}" destId="{66E1259E-D37D-457B-BEB5-05F372F47B51}" srcOrd="1" destOrd="0" parTransId="{1E727B31-4EEC-4EF8-8C1F-A58DD45399CC}" sibTransId="{BF3B434C-7A5C-47F3-9E18-B2EF7EA3CC82}"/>
    <dgm:cxn modelId="{3CA3DFB7-F229-4440-A6F9-6ED51B3A3DEB}" type="presParOf" srcId="{CF909665-72A9-42D2-86D5-32C9A6EE7F41}" destId="{DDFD7962-5D05-4EDC-A515-8BA7186F431D}" srcOrd="0" destOrd="0" presId="urn:microsoft.com/office/officeart/2018/2/layout/IconVerticalSolidList"/>
    <dgm:cxn modelId="{66472463-ACBB-481E-9697-6F610E5A3AC3}" type="presParOf" srcId="{DDFD7962-5D05-4EDC-A515-8BA7186F431D}" destId="{E79D7D4F-22E0-4777-AEB8-BEDE769DFE2F}" srcOrd="0" destOrd="0" presId="urn:microsoft.com/office/officeart/2018/2/layout/IconVerticalSolidList"/>
    <dgm:cxn modelId="{B09DD6E5-E12A-4EED-AA0A-E4801D0EFF50}" type="presParOf" srcId="{DDFD7962-5D05-4EDC-A515-8BA7186F431D}" destId="{1083C227-0AB5-4899-B245-05FF96264F2C}" srcOrd="1" destOrd="0" presId="urn:microsoft.com/office/officeart/2018/2/layout/IconVerticalSolidList"/>
    <dgm:cxn modelId="{0DD89C14-9200-48CC-B48F-613176F270BB}" type="presParOf" srcId="{DDFD7962-5D05-4EDC-A515-8BA7186F431D}" destId="{3ED185E0-D40E-4043-8BAD-56C3592F2C5D}" srcOrd="2" destOrd="0" presId="urn:microsoft.com/office/officeart/2018/2/layout/IconVerticalSolidList"/>
    <dgm:cxn modelId="{E387E6AA-3AB1-4064-B190-AF6A7D0A1C5D}" type="presParOf" srcId="{DDFD7962-5D05-4EDC-A515-8BA7186F431D}" destId="{3CD856FC-80A9-4C54-A3BD-8287CBB97572}" srcOrd="3" destOrd="0" presId="urn:microsoft.com/office/officeart/2018/2/layout/IconVerticalSolidList"/>
    <dgm:cxn modelId="{F0FBF17A-C9A4-4B21-A4E0-8FE27A256426}" type="presParOf" srcId="{CF909665-72A9-42D2-86D5-32C9A6EE7F41}" destId="{22AEFA43-7E7D-4F99-9033-42803A1C98BC}" srcOrd="1" destOrd="0" presId="urn:microsoft.com/office/officeart/2018/2/layout/IconVerticalSolidList"/>
    <dgm:cxn modelId="{990A2484-19DF-4A00-8F49-42E15410F8FA}" type="presParOf" srcId="{CF909665-72A9-42D2-86D5-32C9A6EE7F41}" destId="{85FFCA5E-1B1E-4F31-B237-8A4ADB1E0EE8}" srcOrd="2" destOrd="0" presId="urn:microsoft.com/office/officeart/2018/2/layout/IconVerticalSolidList"/>
    <dgm:cxn modelId="{BE5C100C-9DD4-4FF5-BD64-F50C5FBCB35D}" type="presParOf" srcId="{85FFCA5E-1B1E-4F31-B237-8A4ADB1E0EE8}" destId="{55419D4D-EAE8-46F5-BDE1-7E6B0379F2DD}" srcOrd="0" destOrd="0" presId="urn:microsoft.com/office/officeart/2018/2/layout/IconVerticalSolidList"/>
    <dgm:cxn modelId="{EF4D8E84-C758-4888-9DE1-5C63E978E177}" type="presParOf" srcId="{85FFCA5E-1B1E-4F31-B237-8A4ADB1E0EE8}" destId="{5E0EE671-42D3-47A7-A27E-490F8BD1EECC}" srcOrd="1" destOrd="0" presId="urn:microsoft.com/office/officeart/2018/2/layout/IconVerticalSolidList"/>
    <dgm:cxn modelId="{7E4F22C5-357F-4B40-8370-00F315A4CC49}" type="presParOf" srcId="{85FFCA5E-1B1E-4F31-B237-8A4ADB1E0EE8}" destId="{8F671A87-2725-4F81-B4ED-309BDAF8218A}" srcOrd="2" destOrd="0" presId="urn:microsoft.com/office/officeart/2018/2/layout/IconVerticalSolidList"/>
    <dgm:cxn modelId="{48EDD243-FB65-4831-906A-50D79A766D72}" type="presParOf" srcId="{85FFCA5E-1B1E-4F31-B237-8A4ADB1E0EE8}" destId="{3B589395-A60F-4FA9-B113-83C17C3AA162}" srcOrd="3" destOrd="0" presId="urn:microsoft.com/office/officeart/2018/2/layout/IconVerticalSolidList"/>
    <dgm:cxn modelId="{6B9B5813-4A3E-490D-A979-C4A8D1F18A92}" type="presParOf" srcId="{CF909665-72A9-42D2-86D5-32C9A6EE7F41}" destId="{F2D8DC53-942C-4087-B4B9-B24CF98928BB}" srcOrd="3" destOrd="0" presId="urn:microsoft.com/office/officeart/2018/2/layout/IconVerticalSolidList"/>
    <dgm:cxn modelId="{1A113DBC-EC17-4013-B8C4-077646FFF852}" type="presParOf" srcId="{CF909665-72A9-42D2-86D5-32C9A6EE7F41}" destId="{21243B5D-C6EB-4184-8F48-53DA57FCD951}" srcOrd="4" destOrd="0" presId="urn:microsoft.com/office/officeart/2018/2/layout/IconVerticalSolidList"/>
    <dgm:cxn modelId="{58448635-5547-4FE8-95E6-EA17770F0808}" type="presParOf" srcId="{21243B5D-C6EB-4184-8F48-53DA57FCD951}" destId="{789CDB77-20D8-47F7-9376-A3E0ECBD0237}" srcOrd="0" destOrd="0" presId="urn:microsoft.com/office/officeart/2018/2/layout/IconVerticalSolidList"/>
    <dgm:cxn modelId="{0B50555D-39E1-4EB0-B711-2596699AC332}" type="presParOf" srcId="{21243B5D-C6EB-4184-8F48-53DA57FCD951}" destId="{456BA3EC-6A78-487E-88EB-795664E450C9}" srcOrd="1" destOrd="0" presId="urn:microsoft.com/office/officeart/2018/2/layout/IconVerticalSolidList"/>
    <dgm:cxn modelId="{34618E9A-4422-42F8-915E-9D47D92BDB58}" type="presParOf" srcId="{21243B5D-C6EB-4184-8F48-53DA57FCD951}" destId="{50965F81-9653-407B-9477-0DAE5B8662AA}" srcOrd="2" destOrd="0" presId="urn:microsoft.com/office/officeart/2018/2/layout/IconVerticalSolidList"/>
    <dgm:cxn modelId="{6B80D2BE-9FE4-4034-8978-E4E3CC2A3C12}" type="presParOf" srcId="{21243B5D-C6EB-4184-8F48-53DA57FCD951}" destId="{2A1BE82C-C3E3-4EA3-B33F-68CC1DCF57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362AA-900A-484F-85A7-8C7EA2BAF9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05FCA0-BFFA-40B4-B1A9-8CD40F86AEF9}">
      <dgm:prSet/>
      <dgm:spPr>
        <a:solidFill>
          <a:srgbClr val="F2F2F2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SassoonPrimaryType"/>
            </a:rPr>
            <a:t>For all pupils. </a:t>
          </a:r>
        </a:p>
      </dgm:t>
    </dgm:pt>
    <dgm:pt modelId="{BDD0254A-E37C-4985-8657-2D70E25A2D8F}" type="parTrans" cxnId="{4BD613C2-01F3-4A19-8456-B34E1C267630}">
      <dgm:prSet/>
      <dgm:spPr/>
      <dgm:t>
        <a:bodyPr/>
        <a:lstStyle/>
        <a:p>
          <a:endParaRPr lang="en-US"/>
        </a:p>
      </dgm:t>
    </dgm:pt>
    <dgm:pt modelId="{3035D600-AD4D-41FC-965D-28F2CFE50573}" type="sibTrans" cxnId="{4BD613C2-01F3-4A19-8456-B34E1C267630}">
      <dgm:prSet/>
      <dgm:spPr/>
      <dgm:t>
        <a:bodyPr/>
        <a:lstStyle/>
        <a:p>
          <a:endParaRPr lang="en-US"/>
        </a:p>
      </dgm:t>
    </dgm:pt>
    <dgm:pt modelId="{66E1259E-D37D-457B-BEB5-05F372F47B5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SassoonPrimaryType"/>
            </a:rPr>
            <a:t>The purpose of the PSC is to ensure pupils meet expected milestones for the end of Year 1 so that they are ready for Year 2. </a:t>
          </a:r>
          <a:endParaRPr lang="en-US" dirty="0">
            <a:latin typeface="SassoonPrimaryType"/>
          </a:endParaRPr>
        </a:p>
      </dgm:t>
    </dgm:pt>
    <dgm:pt modelId="{1E727B31-4EEC-4EF8-8C1F-A58DD45399CC}" type="parTrans" cxnId="{C85C0AF5-F89E-4823-9B96-4BE622FCAC40}">
      <dgm:prSet/>
      <dgm:spPr/>
      <dgm:t>
        <a:bodyPr/>
        <a:lstStyle/>
        <a:p>
          <a:endParaRPr lang="en-US"/>
        </a:p>
      </dgm:t>
    </dgm:pt>
    <dgm:pt modelId="{BF3B434C-7A5C-47F3-9E18-B2EF7EA3CC82}" type="sibTrans" cxnId="{C85C0AF5-F89E-4823-9B96-4BE622FCAC40}">
      <dgm:prSet/>
      <dgm:spPr/>
      <dgm:t>
        <a:bodyPr/>
        <a:lstStyle/>
        <a:p>
          <a:endParaRPr lang="en-US"/>
        </a:p>
      </dgm:t>
    </dgm:pt>
    <dgm:pt modelId="{0CAE98DF-6927-477E-A767-447F9C890A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SassoonPrimaryType"/>
            </a:rPr>
            <a:t>Help us to support children with gaps in knowledge to create fluent readers and confident writers. </a:t>
          </a:r>
          <a:endParaRPr lang="en-US" dirty="0">
            <a:latin typeface="SassoonPrimaryType" pitchFamily="2" charset="0"/>
          </a:endParaRPr>
        </a:p>
      </dgm:t>
    </dgm:pt>
    <dgm:pt modelId="{D086E184-269D-4782-997C-C33EF5FD1539}" type="parTrans" cxnId="{5EA1A9C3-FB47-494D-B5B8-B7CAF51D8006}">
      <dgm:prSet/>
      <dgm:spPr/>
      <dgm:t>
        <a:bodyPr/>
        <a:lstStyle/>
        <a:p>
          <a:endParaRPr lang="en-US"/>
        </a:p>
      </dgm:t>
    </dgm:pt>
    <dgm:pt modelId="{72A4B077-7F65-4F51-977A-4AC89D646BF6}" type="sibTrans" cxnId="{5EA1A9C3-FB47-494D-B5B8-B7CAF51D8006}">
      <dgm:prSet/>
      <dgm:spPr/>
      <dgm:t>
        <a:bodyPr/>
        <a:lstStyle/>
        <a:p>
          <a:endParaRPr lang="en-US"/>
        </a:p>
      </dgm:t>
    </dgm:pt>
    <dgm:pt modelId="{CF909665-72A9-42D2-86D5-32C9A6EE7F41}" type="pres">
      <dgm:prSet presAssocID="{AC1362AA-900A-484F-85A7-8C7EA2BAF9CF}" presName="root" presStyleCnt="0">
        <dgm:presLayoutVars>
          <dgm:dir/>
          <dgm:resizeHandles val="exact"/>
        </dgm:presLayoutVars>
      </dgm:prSet>
      <dgm:spPr/>
    </dgm:pt>
    <dgm:pt modelId="{DDFD7962-5D05-4EDC-A515-8BA7186F431D}" type="pres">
      <dgm:prSet presAssocID="{A305FCA0-BFFA-40B4-B1A9-8CD40F86AEF9}" presName="compNode" presStyleCnt="0"/>
      <dgm:spPr/>
    </dgm:pt>
    <dgm:pt modelId="{E79D7D4F-22E0-4777-AEB8-BEDE769DFE2F}" type="pres">
      <dgm:prSet presAssocID="{A305FCA0-BFFA-40B4-B1A9-8CD40F86AEF9}" presName="bgRect" presStyleLbl="bgShp" presStyleIdx="0" presStyleCnt="3"/>
      <dgm:spPr/>
    </dgm:pt>
    <dgm:pt modelId="{1083C227-0AB5-4899-B245-05FF96264F2C}" type="pres">
      <dgm:prSet presAssocID="{A305FCA0-BFFA-40B4-B1A9-8CD40F86AEF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ED185E0-D40E-4043-8BAD-56C3592F2C5D}" type="pres">
      <dgm:prSet presAssocID="{A305FCA0-BFFA-40B4-B1A9-8CD40F86AEF9}" presName="spaceRect" presStyleCnt="0"/>
      <dgm:spPr/>
    </dgm:pt>
    <dgm:pt modelId="{3CD856FC-80A9-4C54-A3BD-8287CBB97572}" type="pres">
      <dgm:prSet presAssocID="{A305FCA0-BFFA-40B4-B1A9-8CD40F86AEF9}" presName="parTx" presStyleLbl="revTx" presStyleIdx="0" presStyleCnt="3">
        <dgm:presLayoutVars>
          <dgm:chMax val="0"/>
          <dgm:chPref val="0"/>
        </dgm:presLayoutVars>
      </dgm:prSet>
      <dgm:spPr/>
    </dgm:pt>
    <dgm:pt modelId="{22AEFA43-7E7D-4F99-9033-42803A1C98BC}" type="pres">
      <dgm:prSet presAssocID="{3035D600-AD4D-41FC-965D-28F2CFE50573}" presName="sibTrans" presStyleCnt="0"/>
      <dgm:spPr/>
    </dgm:pt>
    <dgm:pt modelId="{85FFCA5E-1B1E-4F31-B237-8A4ADB1E0EE8}" type="pres">
      <dgm:prSet presAssocID="{66E1259E-D37D-457B-BEB5-05F372F47B51}" presName="compNode" presStyleCnt="0"/>
      <dgm:spPr/>
    </dgm:pt>
    <dgm:pt modelId="{55419D4D-EAE8-46F5-BDE1-7E6B0379F2DD}" type="pres">
      <dgm:prSet presAssocID="{66E1259E-D37D-457B-BEB5-05F372F47B51}" presName="bgRect" presStyleLbl="bgShp" presStyleIdx="1" presStyleCnt="3"/>
      <dgm:spPr/>
    </dgm:pt>
    <dgm:pt modelId="{5E0EE671-42D3-47A7-A27E-490F8BD1EECC}" type="pres">
      <dgm:prSet presAssocID="{66E1259E-D37D-457B-BEB5-05F372F47B5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F671A87-2725-4F81-B4ED-309BDAF8218A}" type="pres">
      <dgm:prSet presAssocID="{66E1259E-D37D-457B-BEB5-05F372F47B51}" presName="spaceRect" presStyleCnt="0"/>
      <dgm:spPr/>
    </dgm:pt>
    <dgm:pt modelId="{3B589395-A60F-4FA9-B113-83C17C3AA162}" type="pres">
      <dgm:prSet presAssocID="{66E1259E-D37D-457B-BEB5-05F372F47B51}" presName="parTx" presStyleLbl="revTx" presStyleIdx="1" presStyleCnt="3">
        <dgm:presLayoutVars>
          <dgm:chMax val="0"/>
          <dgm:chPref val="0"/>
        </dgm:presLayoutVars>
      </dgm:prSet>
      <dgm:spPr/>
    </dgm:pt>
    <dgm:pt modelId="{F2D8DC53-942C-4087-B4B9-B24CF98928BB}" type="pres">
      <dgm:prSet presAssocID="{BF3B434C-7A5C-47F3-9E18-B2EF7EA3CC82}" presName="sibTrans" presStyleCnt="0"/>
      <dgm:spPr/>
    </dgm:pt>
    <dgm:pt modelId="{21243B5D-C6EB-4184-8F48-53DA57FCD951}" type="pres">
      <dgm:prSet presAssocID="{0CAE98DF-6927-477E-A767-447F9C890AD2}" presName="compNode" presStyleCnt="0"/>
      <dgm:spPr/>
    </dgm:pt>
    <dgm:pt modelId="{789CDB77-20D8-47F7-9376-A3E0ECBD0237}" type="pres">
      <dgm:prSet presAssocID="{0CAE98DF-6927-477E-A767-447F9C890AD2}" presName="bgRect" presStyleLbl="bgShp" presStyleIdx="2" presStyleCnt="3" custLinFactNeighborX="-9796" custLinFactNeighborY="43"/>
      <dgm:spPr/>
    </dgm:pt>
    <dgm:pt modelId="{456BA3EC-6A78-487E-88EB-795664E450C9}" type="pres">
      <dgm:prSet presAssocID="{0CAE98DF-6927-477E-A767-447F9C890AD2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0965F81-9653-407B-9477-0DAE5B8662AA}" type="pres">
      <dgm:prSet presAssocID="{0CAE98DF-6927-477E-A767-447F9C890AD2}" presName="spaceRect" presStyleCnt="0"/>
      <dgm:spPr/>
    </dgm:pt>
    <dgm:pt modelId="{2A1BE82C-C3E3-4EA3-B33F-68CC1DCF5707}" type="pres">
      <dgm:prSet presAssocID="{0CAE98DF-6927-477E-A767-447F9C890A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60090F-F754-4667-A07C-5498877809C5}" type="presOf" srcId="{0CAE98DF-6927-477E-A767-447F9C890AD2}" destId="{2A1BE82C-C3E3-4EA3-B33F-68CC1DCF5707}" srcOrd="0" destOrd="0" presId="urn:microsoft.com/office/officeart/2018/2/layout/IconVerticalSolidList"/>
    <dgm:cxn modelId="{5393A187-9E15-457F-AE82-6CF17CCA7814}" type="presOf" srcId="{66E1259E-D37D-457B-BEB5-05F372F47B51}" destId="{3B589395-A60F-4FA9-B113-83C17C3AA162}" srcOrd="0" destOrd="0" presId="urn:microsoft.com/office/officeart/2018/2/layout/IconVerticalSolidList"/>
    <dgm:cxn modelId="{6642C5A5-0447-4015-8F3D-E31FE57C9E9C}" type="presOf" srcId="{AC1362AA-900A-484F-85A7-8C7EA2BAF9CF}" destId="{CF909665-72A9-42D2-86D5-32C9A6EE7F41}" srcOrd="0" destOrd="0" presId="urn:microsoft.com/office/officeart/2018/2/layout/IconVerticalSolidList"/>
    <dgm:cxn modelId="{E9C800AA-6B3A-4CA9-826D-9642E21ECD11}" type="presOf" srcId="{A305FCA0-BFFA-40B4-B1A9-8CD40F86AEF9}" destId="{3CD856FC-80A9-4C54-A3BD-8287CBB97572}" srcOrd="0" destOrd="0" presId="urn:microsoft.com/office/officeart/2018/2/layout/IconVerticalSolidList"/>
    <dgm:cxn modelId="{4BD613C2-01F3-4A19-8456-B34E1C267630}" srcId="{AC1362AA-900A-484F-85A7-8C7EA2BAF9CF}" destId="{A305FCA0-BFFA-40B4-B1A9-8CD40F86AEF9}" srcOrd="0" destOrd="0" parTransId="{BDD0254A-E37C-4985-8657-2D70E25A2D8F}" sibTransId="{3035D600-AD4D-41FC-965D-28F2CFE50573}"/>
    <dgm:cxn modelId="{5EA1A9C3-FB47-494D-B5B8-B7CAF51D8006}" srcId="{AC1362AA-900A-484F-85A7-8C7EA2BAF9CF}" destId="{0CAE98DF-6927-477E-A767-447F9C890AD2}" srcOrd="2" destOrd="0" parTransId="{D086E184-269D-4782-997C-C33EF5FD1539}" sibTransId="{72A4B077-7F65-4F51-977A-4AC89D646BF6}"/>
    <dgm:cxn modelId="{C85C0AF5-F89E-4823-9B96-4BE622FCAC40}" srcId="{AC1362AA-900A-484F-85A7-8C7EA2BAF9CF}" destId="{66E1259E-D37D-457B-BEB5-05F372F47B51}" srcOrd="1" destOrd="0" parTransId="{1E727B31-4EEC-4EF8-8C1F-A58DD45399CC}" sibTransId="{BF3B434C-7A5C-47F3-9E18-B2EF7EA3CC82}"/>
    <dgm:cxn modelId="{3CA3DFB7-F229-4440-A6F9-6ED51B3A3DEB}" type="presParOf" srcId="{CF909665-72A9-42D2-86D5-32C9A6EE7F41}" destId="{DDFD7962-5D05-4EDC-A515-8BA7186F431D}" srcOrd="0" destOrd="0" presId="urn:microsoft.com/office/officeart/2018/2/layout/IconVerticalSolidList"/>
    <dgm:cxn modelId="{66472463-ACBB-481E-9697-6F610E5A3AC3}" type="presParOf" srcId="{DDFD7962-5D05-4EDC-A515-8BA7186F431D}" destId="{E79D7D4F-22E0-4777-AEB8-BEDE769DFE2F}" srcOrd="0" destOrd="0" presId="urn:microsoft.com/office/officeart/2018/2/layout/IconVerticalSolidList"/>
    <dgm:cxn modelId="{B09DD6E5-E12A-4EED-AA0A-E4801D0EFF50}" type="presParOf" srcId="{DDFD7962-5D05-4EDC-A515-8BA7186F431D}" destId="{1083C227-0AB5-4899-B245-05FF96264F2C}" srcOrd="1" destOrd="0" presId="urn:microsoft.com/office/officeart/2018/2/layout/IconVerticalSolidList"/>
    <dgm:cxn modelId="{0DD89C14-9200-48CC-B48F-613176F270BB}" type="presParOf" srcId="{DDFD7962-5D05-4EDC-A515-8BA7186F431D}" destId="{3ED185E0-D40E-4043-8BAD-56C3592F2C5D}" srcOrd="2" destOrd="0" presId="urn:microsoft.com/office/officeart/2018/2/layout/IconVerticalSolidList"/>
    <dgm:cxn modelId="{E387E6AA-3AB1-4064-B190-AF6A7D0A1C5D}" type="presParOf" srcId="{DDFD7962-5D05-4EDC-A515-8BA7186F431D}" destId="{3CD856FC-80A9-4C54-A3BD-8287CBB97572}" srcOrd="3" destOrd="0" presId="urn:microsoft.com/office/officeart/2018/2/layout/IconVerticalSolidList"/>
    <dgm:cxn modelId="{F0FBF17A-C9A4-4B21-A4E0-8FE27A256426}" type="presParOf" srcId="{CF909665-72A9-42D2-86D5-32C9A6EE7F41}" destId="{22AEFA43-7E7D-4F99-9033-42803A1C98BC}" srcOrd="1" destOrd="0" presId="urn:microsoft.com/office/officeart/2018/2/layout/IconVerticalSolidList"/>
    <dgm:cxn modelId="{990A2484-19DF-4A00-8F49-42E15410F8FA}" type="presParOf" srcId="{CF909665-72A9-42D2-86D5-32C9A6EE7F41}" destId="{85FFCA5E-1B1E-4F31-B237-8A4ADB1E0EE8}" srcOrd="2" destOrd="0" presId="urn:microsoft.com/office/officeart/2018/2/layout/IconVerticalSolidList"/>
    <dgm:cxn modelId="{BE5C100C-9DD4-4FF5-BD64-F50C5FBCB35D}" type="presParOf" srcId="{85FFCA5E-1B1E-4F31-B237-8A4ADB1E0EE8}" destId="{55419D4D-EAE8-46F5-BDE1-7E6B0379F2DD}" srcOrd="0" destOrd="0" presId="urn:microsoft.com/office/officeart/2018/2/layout/IconVerticalSolidList"/>
    <dgm:cxn modelId="{EF4D8E84-C758-4888-9DE1-5C63E978E177}" type="presParOf" srcId="{85FFCA5E-1B1E-4F31-B237-8A4ADB1E0EE8}" destId="{5E0EE671-42D3-47A7-A27E-490F8BD1EECC}" srcOrd="1" destOrd="0" presId="urn:microsoft.com/office/officeart/2018/2/layout/IconVerticalSolidList"/>
    <dgm:cxn modelId="{7E4F22C5-357F-4B40-8370-00F315A4CC49}" type="presParOf" srcId="{85FFCA5E-1B1E-4F31-B237-8A4ADB1E0EE8}" destId="{8F671A87-2725-4F81-B4ED-309BDAF8218A}" srcOrd="2" destOrd="0" presId="urn:microsoft.com/office/officeart/2018/2/layout/IconVerticalSolidList"/>
    <dgm:cxn modelId="{48EDD243-FB65-4831-906A-50D79A766D72}" type="presParOf" srcId="{85FFCA5E-1B1E-4F31-B237-8A4ADB1E0EE8}" destId="{3B589395-A60F-4FA9-B113-83C17C3AA162}" srcOrd="3" destOrd="0" presId="urn:microsoft.com/office/officeart/2018/2/layout/IconVerticalSolidList"/>
    <dgm:cxn modelId="{6B9B5813-4A3E-490D-A979-C4A8D1F18A92}" type="presParOf" srcId="{CF909665-72A9-42D2-86D5-32C9A6EE7F41}" destId="{F2D8DC53-942C-4087-B4B9-B24CF98928BB}" srcOrd="3" destOrd="0" presId="urn:microsoft.com/office/officeart/2018/2/layout/IconVerticalSolidList"/>
    <dgm:cxn modelId="{1A113DBC-EC17-4013-B8C4-077646FFF852}" type="presParOf" srcId="{CF909665-72A9-42D2-86D5-32C9A6EE7F41}" destId="{21243B5D-C6EB-4184-8F48-53DA57FCD951}" srcOrd="4" destOrd="0" presId="urn:microsoft.com/office/officeart/2018/2/layout/IconVerticalSolidList"/>
    <dgm:cxn modelId="{58448635-5547-4FE8-95E6-EA17770F0808}" type="presParOf" srcId="{21243B5D-C6EB-4184-8F48-53DA57FCD951}" destId="{789CDB77-20D8-47F7-9376-A3E0ECBD0237}" srcOrd="0" destOrd="0" presId="urn:microsoft.com/office/officeart/2018/2/layout/IconVerticalSolidList"/>
    <dgm:cxn modelId="{0B50555D-39E1-4EB0-B711-2596699AC332}" type="presParOf" srcId="{21243B5D-C6EB-4184-8F48-53DA57FCD951}" destId="{456BA3EC-6A78-487E-88EB-795664E450C9}" srcOrd="1" destOrd="0" presId="urn:microsoft.com/office/officeart/2018/2/layout/IconVerticalSolidList"/>
    <dgm:cxn modelId="{34618E9A-4422-42F8-915E-9D47D92BDB58}" type="presParOf" srcId="{21243B5D-C6EB-4184-8F48-53DA57FCD951}" destId="{50965F81-9653-407B-9477-0DAE5B8662AA}" srcOrd="2" destOrd="0" presId="urn:microsoft.com/office/officeart/2018/2/layout/IconVerticalSolidList"/>
    <dgm:cxn modelId="{6B80D2BE-9FE4-4034-8978-E4E3CC2A3C12}" type="presParOf" srcId="{21243B5D-C6EB-4184-8F48-53DA57FCD951}" destId="{2A1BE82C-C3E3-4EA3-B33F-68CC1DCF57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D7D4F-22E0-4777-AEB8-BEDE769DFE2F}">
      <dsp:nvSpPr>
        <dsp:cNvPr id="0" name=""/>
        <dsp:cNvSpPr/>
      </dsp:nvSpPr>
      <dsp:spPr>
        <a:xfrm>
          <a:off x="0" y="527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3C227-0AB5-4899-B245-05FF96264F2C}">
      <dsp:nvSpPr>
        <dsp:cNvPr id="0" name=""/>
        <dsp:cNvSpPr/>
      </dsp:nvSpPr>
      <dsp:spPr>
        <a:xfrm>
          <a:off x="373584" y="278400"/>
          <a:ext cx="679244" cy="6792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856FC-80A9-4C54-A3BD-8287CBB97572}">
      <dsp:nvSpPr>
        <dsp:cNvPr id="0" name=""/>
        <dsp:cNvSpPr/>
      </dsp:nvSpPr>
      <dsp:spPr>
        <a:xfrm>
          <a:off x="1426412" y="527"/>
          <a:ext cx="5632551" cy="1234989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For all pupils. </a:t>
          </a:r>
        </a:p>
      </dsp:txBody>
      <dsp:txXfrm>
        <a:off x="1426412" y="527"/>
        <a:ext cx="5632551" cy="1234989"/>
      </dsp:txXfrm>
    </dsp:sp>
    <dsp:sp modelId="{55419D4D-EAE8-46F5-BDE1-7E6B0379F2DD}">
      <dsp:nvSpPr>
        <dsp:cNvPr id="0" name=""/>
        <dsp:cNvSpPr/>
      </dsp:nvSpPr>
      <dsp:spPr>
        <a:xfrm>
          <a:off x="0" y="1544264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E671-42D3-47A7-A27E-490F8BD1EECC}">
      <dsp:nvSpPr>
        <dsp:cNvPr id="0" name=""/>
        <dsp:cNvSpPr/>
      </dsp:nvSpPr>
      <dsp:spPr>
        <a:xfrm>
          <a:off x="373584" y="1822137"/>
          <a:ext cx="679244" cy="6792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89395-A60F-4FA9-B113-83C17C3AA162}">
      <dsp:nvSpPr>
        <dsp:cNvPr id="0" name=""/>
        <dsp:cNvSpPr/>
      </dsp:nvSpPr>
      <dsp:spPr>
        <a:xfrm>
          <a:off x="1426412" y="1544264"/>
          <a:ext cx="5632551" cy="12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The purpose of the PSC is to ensure pupils meet expected milestones for the end of Year 1 so that they are ready for Year 2. </a:t>
          </a:r>
          <a:endParaRPr lang="en-US" sz="2000" kern="1200" dirty="0">
            <a:latin typeface="SassoonPrimaryType"/>
          </a:endParaRPr>
        </a:p>
      </dsp:txBody>
      <dsp:txXfrm>
        <a:off x="1426412" y="1544264"/>
        <a:ext cx="5632551" cy="1234989"/>
      </dsp:txXfrm>
    </dsp:sp>
    <dsp:sp modelId="{789CDB77-20D8-47F7-9376-A3E0ECBD0237}">
      <dsp:nvSpPr>
        <dsp:cNvPr id="0" name=""/>
        <dsp:cNvSpPr/>
      </dsp:nvSpPr>
      <dsp:spPr>
        <a:xfrm>
          <a:off x="0" y="3088529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BA3EC-6A78-487E-88EB-795664E450C9}">
      <dsp:nvSpPr>
        <dsp:cNvPr id="0" name=""/>
        <dsp:cNvSpPr/>
      </dsp:nvSpPr>
      <dsp:spPr>
        <a:xfrm>
          <a:off x="373584" y="3365874"/>
          <a:ext cx="679244" cy="6792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BE82C-C3E3-4EA3-B33F-68CC1DCF5707}">
      <dsp:nvSpPr>
        <dsp:cNvPr id="0" name=""/>
        <dsp:cNvSpPr/>
      </dsp:nvSpPr>
      <dsp:spPr>
        <a:xfrm>
          <a:off x="1426412" y="3088001"/>
          <a:ext cx="5632551" cy="12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Help us to support children with gaps in knowledge to create fluent readers and confident writers. </a:t>
          </a:r>
          <a:endParaRPr lang="en-US" sz="2000" kern="1200" dirty="0">
            <a:latin typeface="SassoonPrimaryType" pitchFamily="2" charset="0"/>
          </a:endParaRPr>
        </a:p>
      </dsp:txBody>
      <dsp:txXfrm>
        <a:off x="1426412" y="3088001"/>
        <a:ext cx="5632551" cy="123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D7D4F-22E0-4777-AEB8-BEDE769DFE2F}">
      <dsp:nvSpPr>
        <dsp:cNvPr id="0" name=""/>
        <dsp:cNvSpPr/>
      </dsp:nvSpPr>
      <dsp:spPr>
        <a:xfrm>
          <a:off x="0" y="527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3C227-0AB5-4899-B245-05FF96264F2C}">
      <dsp:nvSpPr>
        <dsp:cNvPr id="0" name=""/>
        <dsp:cNvSpPr/>
      </dsp:nvSpPr>
      <dsp:spPr>
        <a:xfrm>
          <a:off x="373584" y="278400"/>
          <a:ext cx="679244" cy="6792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856FC-80A9-4C54-A3BD-8287CBB97572}">
      <dsp:nvSpPr>
        <dsp:cNvPr id="0" name=""/>
        <dsp:cNvSpPr/>
      </dsp:nvSpPr>
      <dsp:spPr>
        <a:xfrm>
          <a:off x="1426412" y="527"/>
          <a:ext cx="5632551" cy="1234989"/>
        </a:xfrm>
        <a:prstGeom prst="rect">
          <a:avLst/>
        </a:prstGeom>
        <a:solidFill>
          <a:srgbClr val="F2F2F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For all pupils. </a:t>
          </a:r>
        </a:p>
      </dsp:txBody>
      <dsp:txXfrm>
        <a:off x="1426412" y="527"/>
        <a:ext cx="5632551" cy="1234989"/>
      </dsp:txXfrm>
    </dsp:sp>
    <dsp:sp modelId="{55419D4D-EAE8-46F5-BDE1-7E6B0379F2DD}">
      <dsp:nvSpPr>
        <dsp:cNvPr id="0" name=""/>
        <dsp:cNvSpPr/>
      </dsp:nvSpPr>
      <dsp:spPr>
        <a:xfrm>
          <a:off x="0" y="1544264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E671-42D3-47A7-A27E-490F8BD1EECC}">
      <dsp:nvSpPr>
        <dsp:cNvPr id="0" name=""/>
        <dsp:cNvSpPr/>
      </dsp:nvSpPr>
      <dsp:spPr>
        <a:xfrm>
          <a:off x="373584" y="1822137"/>
          <a:ext cx="679244" cy="6792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89395-A60F-4FA9-B113-83C17C3AA162}">
      <dsp:nvSpPr>
        <dsp:cNvPr id="0" name=""/>
        <dsp:cNvSpPr/>
      </dsp:nvSpPr>
      <dsp:spPr>
        <a:xfrm>
          <a:off x="1426412" y="1544264"/>
          <a:ext cx="5632551" cy="12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The purpose of the PSC is to ensure pupils meet expected milestones for the end of Year 1 so that they are ready for Year 2. </a:t>
          </a:r>
          <a:endParaRPr lang="en-US" sz="2000" kern="1200" dirty="0">
            <a:latin typeface="SassoonPrimaryType"/>
          </a:endParaRPr>
        </a:p>
      </dsp:txBody>
      <dsp:txXfrm>
        <a:off x="1426412" y="1544264"/>
        <a:ext cx="5632551" cy="1234989"/>
      </dsp:txXfrm>
    </dsp:sp>
    <dsp:sp modelId="{789CDB77-20D8-47F7-9376-A3E0ECBD0237}">
      <dsp:nvSpPr>
        <dsp:cNvPr id="0" name=""/>
        <dsp:cNvSpPr/>
      </dsp:nvSpPr>
      <dsp:spPr>
        <a:xfrm>
          <a:off x="0" y="3088529"/>
          <a:ext cx="7058964" cy="12349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BA3EC-6A78-487E-88EB-795664E450C9}">
      <dsp:nvSpPr>
        <dsp:cNvPr id="0" name=""/>
        <dsp:cNvSpPr/>
      </dsp:nvSpPr>
      <dsp:spPr>
        <a:xfrm>
          <a:off x="373584" y="3365874"/>
          <a:ext cx="679244" cy="6792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BE82C-C3E3-4EA3-B33F-68CC1DCF5707}">
      <dsp:nvSpPr>
        <dsp:cNvPr id="0" name=""/>
        <dsp:cNvSpPr/>
      </dsp:nvSpPr>
      <dsp:spPr>
        <a:xfrm>
          <a:off x="1426412" y="3088001"/>
          <a:ext cx="5632551" cy="123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03" tIns="130703" rIns="130703" bIns="1307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ssoonPrimaryType"/>
            </a:rPr>
            <a:t>Help us to support children with gaps in knowledge to create fluent readers and confident writers. </a:t>
          </a:r>
          <a:endParaRPr lang="en-US" sz="2000" kern="1200" dirty="0">
            <a:latin typeface="SassoonPrimaryType" pitchFamily="2" charset="0"/>
          </a:endParaRPr>
        </a:p>
      </dsp:txBody>
      <dsp:txXfrm>
        <a:off x="1426412" y="3088001"/>
        <a:ext cx="5632551" cy="123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5BA3-A1D5-4CD0-AF13-1B69CD5DEE5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3A18B-0FC3-4F62-8E22-5D6E046CB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3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Year 1- this slide can be changed to phonics, Year 2 and Year 6  - CGP and SATs revision mentions, Year 3 and Year 5 can continue to be times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3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0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FREE course for parents to sign up to- scan QR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0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10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TOPIC names here with some images- brief description to be discussed with what they will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4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C4B6-4F34-6FED-9435-2838A7CE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A39C-A278-38D9-5848-E6A813A6F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71F38-01F2-CDB4-A971-99F97BC36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KEY LEARNING FOR YOUR YEAR GROUP – Think of coverage and End of Year expectations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E52F2-8A34-1FDB-5413-3DF56445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3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WOULD BE PHONICS year 1, SATS year 2 and 6 </a:t>
            </a:r>
            <a:r>
              <a:rPr lang="en-GB" err="1"/>
              <a:t>Yr</a:t>
            </a:r>
            <a:r>
              <a:rPr lang="en-GB"/>
              <a:t> 3 and 5 can omit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6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Parent pay – payment plan for trips throughout the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6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ADAPT where needed for your year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0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Reminder of how parents can support with reading, </a:t>
            </a:r>
            <a:r>
              <a:rPr lang="en-GB" err="1"/>
              <a:t>homelearning</a:t>
            </a:r>
            <a:r>
              <a:rPr lang="en-GB"/>
              <a:t>, getting children to school on time 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3A18B-0FC3-4F62-8E22-5D6E046CB3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7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120A-E229-92D9-9B94-057927AF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A5EC7-3C33-2273-8C94-2AE941758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B15D-05D5-4F5C-B575-287CCC8F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CD6F2-F3DE-B266-C5D8-7EEA35AD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BA43-8FD4-C225-D948-CB68AA2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3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2E9-66CA-C897-0EDE-A7CC3B09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8B470-932E-47B3-8077-FBF8E595C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46BF-4806-BEC9-72A2-CAF0D3D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E3FD-A9F5-D5FF-25BB-AC106A56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761D-5A46-F562-03EB-CE0BCAF6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3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67F33-F2CC-0456-0EE6-B777E13BB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17F39-C901-FAD7-B798-5F4F2A95E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7B6A-B5BC-F38F-068F-161B3369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ADFA-38B7-2D5F-C4D4-718A14D2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9456-22A8-1D09-BC11-5B5B764B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8728-1C7D-1A4C-D3F2-CED4B5C6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F6E4-6ACA-C690-443E-E42539D3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3C9B-4CE5-D6BE-EF10-5C46D62A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EE25-D961-A781-F9F6-F10B07F3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8347-573F-509D-74D0-35C0959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B372-3B1C-1429-741A-99C8BE13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483DA-D05C-D926-F858-4EFB8116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38E4-EF47-3AAE-103D-9CDDE93F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6452-D918-3BB1-609E-515740A0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2C49-857C-7C5A-B14D-1BF8C130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68C2-A841-B0D0-D86C-0F932977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09619-BC2A-7EC5-6560-AC871C23E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AB4BC-8F10-BDC8-1F04-112D16977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9B5B9-444F-F053-41A6-5E4E5D94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9CA64-CAE2-EEC7-9865-45126EF3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EAB9-15B3-91A0-BFDA-DB0F91E9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DBC9-7D25-804C-F150-DBDAA360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6B42B-0547-57DE-D5CE-BC0B3AAE9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87835-26AD-7E12-31E9-8D06F5E8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E385A-D7D2-9B71-F665-C7D522A0D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7E9A8-3DAD-F3DE-3E5B-54C0696EC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7D868-0FFD-7132-7C4D-2A564D01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36853-D489-07A8-8E3D-8FD2E160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B4B7-B738-638D-A95F-A8AAD6E1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D148-5240-1653-2E3B-75064E1F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B0A5E-E0CF-E094-578C-6B63FC2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172DE-0C1E-E69A-92D7-1B0F3B02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E7937-3E63-7DAC-0A0F-C8264029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3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0AD78-9169-9249-CCEF-6E50B84F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D5B24-18A4-D7C6-3044-9F589EBF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3F78B-5206-4878-B942-9C0597B5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AA3E-A9A9-D987-9EBA-BEFE2891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4F9D-E44F-1826-873D-6E97D8BB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10EE4-3E8E-1235-14DE-EF2122CA1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C0966-08A4-92E2-5374-6E2D0DCF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3CF79-C1B6-C34F-DAFB-2452FF4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2F654-77E6-07A4-0BD9-01D3E58D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B3C9-12BE-A1C3-34CE-A1EC930B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5D02E-1188-31E0-6313-8B090A032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88E4D-8BBD-EB99-630A-51708270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04A13-8103-44CD-8FAB-32D128D8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D9D6-B0D7-A365-D086-F674827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44FCC-A614-3243-A986-CD1A3E8D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0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A958E-18B1-2072-2433-1F76BD4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3296-BF32-4A87-8AA5-092048905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B6EC8-66A8-22FA-4808-EF14BC856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22A8-2DD0-44D8-B06D-FE861A3822F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7FCE0-C4A1-B9FA-4C8D-B585D6D7C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BFF47-3807-80C4-2B40-3BAD24F73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6E64-7001-4608-87D1-9E69947C4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7F043A7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internetmatters.org/issues/inappropriate-cont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nationalcollege.com/enrol/greenhill-academ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1A167-FE62-DB3A-61AF-9AE9BDA74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Autofit/>
          </a:bodyPr>
          <a:lstStyle/>
          <a:p>
            <a:r>
              <a:rPr lang="en-GB" sz="6600" b="1" dirty="0">
                <a:solidFill>
                  <a:schemeClr val="tx2"/>
                </a:solidFill>
                <a:latin typeface="SassoonPrimaryType"/>
              </a:rPr>
              <a:t>Welcome to </a:t>
            </a:r>
          </a:p>
          <a:p>
            <a:r>
              <a:rPr lang="en-GB" sz="6600" b="1" dirty="0">
                <a:solidFill>
                  <a:schemeClr val="tx2"/>
                </a:solidFill>
                <a:latin typeface="SassoonPrimaryType"/>
              </a:rPr>
              <a:t>Year 1</a:t>
            </a:r>
            <a:endParaRPr lang="en-GB" sz="6600" b="1" dirty="0">
              <a:solidFill>
                <a:schemeClr val="tx2"/>
              </a:solidFill>
              <a:latin typeface="SassoonPrimaryType" pitchFamily="2" charset="0"/>
            </a:endParaRP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ABF95E27-1EE2-D02C-980C-07ABAE6E9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1804914"/>
            <a:ext cx="4141760" cy="416257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87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F130-052E-7916-27E3-C4473C44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E7B7-BE1D-AD88-D2CB-23792CE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82617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/>
                <a:ea typeface="Calibri"/>
                <a:cs typeface="Calibri"/>
              </a:rPr>
              <a:t>Trips and visitors</a:t>
            </a: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9FAB108A-644E-4A06-9E17-D11208579B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230" y="165819"/>
            <a:ext cx="629290" cy="6353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7153F8F9-D689-CD25-8613-B91C5923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D4E83-1375-98AA-9D65-9BDDB770AE1F}"/>
              </a:ext>
            </a:extLst>
          </p:cNvPr>
          <p:cNvSpPr txBox="1"/>
          <p:nvPr/>
        </p:nvSpPr>
        <p:spPr>
          <a:xfrm>
            <a:off x="3736395" y="5360841"/>
            <a:ext cx="796476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Calibri"/>
                <a:ea typeface="Calibri"/>
                <a:cs typeface="Calibri"/>
              </a:rPr>
              <a:t>If you would like to volunteer for any trips, please inform your child's class teacher. </a:t>
            </a:r>
            <a:endParaRPr lang="en-US"/>
          </a:p>
        </p:txBody>
      </p:sp>
      <p:pic>
        <p:nvPicPr>
          <p:cNvPr id="11" name="Picture 10" descr="A black board with white text&#10;&#10;Description automatically generated">
            <a:extLst>
              <a:ext uri="{FF2B5EF4-FFF2-40B4-BE49-F238E27FC236}">
                <a16:creationId xmlns:a16="http://schemas.microsoft.com/office/drawing/2014/main" id="{495F7E5C-204E-1FB9-62F0-F3B5C9B8C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593" y="5164326"/>
            <a:ext cx="2229135" cy="146528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5A8F0D-201B-0B57-96BF-F92077FB2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94544"/>
              </p:ext>
            </p:extLst>
          </p:nvPr>
        </p:nvGraphicFramePr>
        <p:xfrm>
          <a:off x="578665" y="1131809"/>
          <a:ext cx="11157741" cy="335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63">
                  <a:extLst>
                    <a:ext uri="{9D8B030D-6E8A-4147-A177-3AD203B41FA5}">
                      <a16:colId xmlns:a16="http://schemas.microsoft.com/office/drawing/2014/main" val="3287376471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2994923523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2590296412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364794202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1682032324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3773439171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3156550408"/>
                    </a:ext>
                  </a:extLst>
                </a:gridCol>
              </a:tblGrid>
              <a:tr h="689236">
                <a:tc>
                  <a:txBody>
                    <a:bodyPr/>
                    <a:lstStyle/>
                    <a:p>
                      <a:r>
                        <a:rPr lang="en-GB" dirty="0"/>
                        <a:t>Autumn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Total cost for Year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209965"/>
                  </a:ext>
                </a:extLst>
              </a:tr>
              <a:tr h="2264633">
                <a:tc>
                  <a:txBody>
                    <a:bodyPr/>
                    <a:lstStyle/>
                    <a:p>
                      <a:r>
                        <a:rPr lang="en-GB" b="1" i="1" dirty="0"/>
                        <a:t>Topic:</a:t>
                      </a:r>
                      <a:r>
                        <a:rPr lang="en-GB" dirty="0"/>
                        <a:t> Me and my world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Local walk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latin typeface="Aptos"/>
                        </a:rPr>
                        <a:t>Local walk – </a:t>
                      </a:r>
                      <a:r>
                        <a:rPr lang="en-GB" sz="1200" b="1" i="0" u="none" strike="noStrike" noProof="0" dirty="0">
                          <a:latin typeface="Aptos"/>
                        </a:rPr>
                        <a:t>FREE</a:t>
                      </a: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u="none" strike="noStrike" noProof="0" dirty="0">
                          <a:latin typeface="Aptos"/>
                        </a:rPr>
                        <a:t>Literacy: </a:t>
                      </a:r>
                      <a:r>
                        <a:rPr lang="en-GB" sz="1200" b="0" i="0" u="none" strike="noStrike" noProof="0" dirty="0">
                          <a:latin typeface="Aptos"/>
                        </a:rPr>
                        <a:t>Author visit -</a:t>
                      </a:r>
                      <a:r>
                        <a:rPr lang="en-GB" sz="1200" b="1" i="0" u="none" strike="noStrike" noProof="0" dirty="0">
                          <a:latin typeface="Aptos"/>
                        </a:rPr>
                        <a:t> £3 </a:t>
                      </a:r>
                      <a:endParaRPr lang="en-GB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noProof="0" dirty="0">
                          <a:latin typeface="Aptos"/>
                        </a:rPr>
                        <a:t>Au1 or Au2</a:t>
                      </a:r>
                      <a:r>
                        <a:rPr lang="en-GB" sz="1200" b="0" i="0" u="none" strike="noStrike" noProof="0" dirty="0">
                          <a:latin typeface="Aptos"/>
                        </a:rPr>
                        <a:t> </a:t>
                      </a:r>
                      <a:endParaRPr lang="en-GB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i="1" dirty="0"/>
                        <a:t>Topic: Dinosaurs</a:t>
                      </a: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Topic: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Dinosaurs (visitor into school) - </a:t>
                      </a:r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£8.30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b="1" i="1" dirty="0"/>
                        <a:t>Experience:</a:t>
                      </a:r>
                      <a:r>
                        <a:rPr lang="en-GB" dirty="0"/>
                        <a:t> Pantomime £8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Topic: Literacy</a:t>
                      </a:r>
                      <a:endParaRPr lang="en-US" b="1" dirty="0"/>
                    </a:p>
                    <a:p>
                      <a:pPr lvl="0">
                        <a:buNone/>
                      </a:pP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Alexandra park 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–Literacy link (make sandwiches and have picnic in the park – Paddington story)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latin typeface="Aptos"/>
                        </a:rPr>
                        <a:t>T</a:t>
                      </a:r>
                      <a:r>
                        <a:rPr lang="en-GB" sz="1200" b="1" i="0" u="none" strike="noStrike" noProof="0" dirty="0">
                          <a:latin typeface="Aptos"/>
                        </a:rPr>
                        <a:t>opic: A is for Africa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latin typeface="Aptos"/>
                        </a:rPr>
                        <a:t>– print workshop </a:t>
                      </a:r>
                      <a:r>
                        <a:rPr lang="en-GB" sz="1200" b="1" i="0" u="none" strike="noStrike" noProof="0" dirty="0">
                          <a:latin typeface="Aptos"/>
                        </a:rPr>
                        <a:t>£4</a:t>
                      </a: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u="none" strike="noStrike" noProof="0" dirty="0">
                          <a:latin typeface="Aptos"/>
                        </a:rPr>
                        <a:t>Science:</a:t>
                      </a:r>
                      <a:r>
                        <a:rPr lang="en-GB" sz="1200" b="0" i="0" u="none" strike="noStrike" noProof="0" dirty="0">
                          <a:latin typeface="Aptos"/>
                        </a:rPr>
                        <a:t> Northern Roots - </a:t>
                      </a:r>
                      <a:r>
                        <a:rPr lang="en-GB" sz="1200" b="1" i="0" u="none" strike="noStrike" noProof="0" dirty="0">
                          <a:latin typeface="Aptos"/>
                        </a:rPr>
                        <a:t>FREE </a:t>
                      </a:r>
                      <a:endParaRPr lang="en-GB" sz="1200" b="0" i="0" u="none" strike="noStrike" noProof="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latin typeface="Aptos"/>
                        </a:rPr>
                        <a:t>Topic: PE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GB" sz="1200" b="1" i="0" u="none" strike="noStrike" noProof="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b="1" i="0" u="none" strike="noStrike" noProof="0" dirty="0">
                          <a:latin typeface="Aptos"/>
                        </a:rPr>
                        <a:t>Alexandra park</a:t>
                      </a: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–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b="1" dirty="0"/>
                        <a:t>TBC - £23.30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18856"/>
                  </a:ext>
                </a:extLst>
              </a:tr>
              <a:tr h="404789">
                <a:tc gridSpan="7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*Visitor in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011106"/>
                  </a:ext>
                </a:extLst>
              </a:tr>
            </a:tbl>
          </a:graphicData>
        </a:graphic>
      </p:graphicFrame>
      <p:pic>
        <p:nvPicPr>
          <p:cNvPr id="15" name="Picture 14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E2EE5AB7-7E5B-4226-62E6-3A4AC9AD1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844" y="3429782"/>
            <a:ext cx="1212520" cy="4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835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8" y="0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Calibri"/>
                <a:ea typeface="Calibri"/>
                <a:cs typeface="Calibri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45" y="1033536"/>
            <a:ext cx="4798102" cy="3618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u="sng" dirty="0">
                <a:latin typeface="Calibri"/>
                <a:ea typeface="Calibri"/>
                <a:cs typeface="Calibri"/>
              </a:rPr>
              <a:t>Purple Mash Activities</a:t>
            </a:r>
          </a:p>
          <a:p>
            <a:pPr lvl="1"/>
            <a:r>
              <a:rPr lang="en-GB" sz="3200" dirty="0">
                <a:latin typeface="Calibri"/>
                <a:ea typeface="Calibri"/>
                <a:cs typeface="Calibri"/>
              </a:rPr>
              <a:t>Set on a </a:t>
            </a:r>
            <a:r>
              <a:rPr lang="en-GB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Friday</a:t>
            </a:r>
            <a:endParaRPr lang="en-GB" sz="4000" dirty="0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GB" sz="3200" dirty="0">
                <a:latin typeface="Calibri"/>
                <a:ea typeface="Calibri"/>
                <a:cs typeface="Calibri"/>
              </a:rPr>
              <a:t>Children to complete at home </a:t>
            </a:r>
          </a:p>
          <a:p>
            <a:pPr lvl="1"/>
            <a:r>
              <a:rPr lang="en-GB" sz="3200" dirty="0">
                <a:ea typeface="Calibri"/>
                <a:cs typeface="Calibri"/>
              </a:rPr>
              <a:t>Submit by the following Wednesday</a:t>
            </a:r>
          </a:p>
          <a:p>
            <a:pPr lvl="1"/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CBF8E-130D-2906-E4E5-E5DAB1931479}"/>
              </a:ext>
            </a:extLst>
          </p:cNvPr>
          <p:cNvSpPr txBox="1">
            <a:spLocks/>
          </p:cNvSpPr>
          <p:nvPr/>
        </p:nvSpPr>
        <p:spPr>
          <a:xfrm>
            <a:off x="5793624" y="1027511"/>
            <a:ext cx="5704888" cy="37147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900" u="sng" dirty="0">
                <a:latin typeface="Calibri"/>
                <a:ea typeface="Calibri"/>
                <a:cs typeface="Calibri"/>
              </a:rPr>
              <a:t>Reading</a:t>
            </a:r>
            <a:endParaRPr lang="en-GB" u="sng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3100" dirty="0">
                <a:latin typeface="Calibri"/>
                <a:ea typeface="Calibri"/>
                <a:cs typeface="Calibri"/>
              </a:rPr>
              <a:t>Every child will read to an adult once per week in school, usually 3 times (GR)</a:t>
            </a:r>
          </a:p>
          <a:p>
            <a:pPr lvl="1"/>
            <a:r>
              <a:rPr lang="en-US" sz="3100" dirty="0">
                <a:latin typeface="Calibri"/>
                <a:ea typeface="Calibri"/>
                <a:cs typeface="Calibri"/>
              </a:rPr>
              <a:t>Please read home at least 3 times per week, everyday if possible.</a:t>
            </a:r>
          </a:p>
          <a:p>
            <a:pPr lvl="1"/>
            <a:r>
              <a:rPr lang="en-US" sz="3100" dirty="0">
                <a:latin typeface="Calibri"/>
                <a:ea typeface="Calibri"/>
                <a:cs typeface="Calibri"/>
              </a:rPr>
              <a:t>Write in the reading record</a:t>
            </a:r>
          </a:p>
          <a:p>
            <a:pPr lvl="1"/>
            <a:endParaRPr lang="en-US" sz="3100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C6CBC70-6AA4-DBAA-B0BA-712BD88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51" y="4656054"/>
            <a:ext cx="2305618" cy="1730532"/>
          </a:xfrm>
          <a:prstGeom prst="rect">
            <a:avLst/>
          </a:prstGeom>
        </p:spPr>
      </p:pic>
      <p:pic>
        <p:nvPicPr>
          <p:cNvPr id="9" name="Picture 8" descr="A black square with white text&#10;&#10;AI-generated content may be incorrect.">
            <a:extLst>
              <a:ext uri="{FF2B5EF4-FFF2-40B4-BE49-F238E27FC236}">
                <a16:creationId xmlns:a16="http://schemas.microsoft.com/office/drawing/2014/main" id="{4E6C8870-81E0-6AB6-04D8-2B9625A8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32" y="4154198"/>
            <a:ext cx="25622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E762B-C0FF-FBD3-6061-19F2FD85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0BA5-E843-EE65-2A3A-DE0B8618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latin typeface="SassoonPrimaryType" pitchFamily="2" charset="0"/>
              </a:rPr>
              <a:t>How you can help at home…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C3E2-AC60-682D-4B08-CB21BBA4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D3765497-295D-ED81-78E5-43E21DDAA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5620" y="6068964"/>
            <a:ext cx="664534" cy="66787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2049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89" y="126139"/>
            <a:ext cx="3776211" cy="1325563"/>
          </a:xfrm>
        </p:spPr>
        <p:txBody>
          <a:bodyPr/>
          <a:lstStyle/>
          <a:p>
            <a:pPr algn="ctr"/>
            <a:r>
              <a:rPr lang="en-GB" u="sng" dirty="0">
                <a:latin typeface="SassoonPrimaryType" pitchFamily="2" charset="0"/>
              </a:rPr>
              <a:t>Spelling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89" y="2977227"/>
            <a:ext cx="377621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Boggle</a:t>
            </a:r>
          </a:p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Make your own word searches using spelling words</a:t>
            </a:r>
          </a:p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Chanting</a:t>
            </a:r>
          </a:p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Silly sentences</a:t>
            </a:r>
          </a:p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Rainbow writing</a:t>
            </a:r>
          </a:p>
          <a:p>
            <a:pPr marL="0" indent="0" algn="ctr">
              <a:buNone/>
            </a:pPr>
            <a:r>
              <a:rPr lang="en-GB" dirty="0">
                <a:latin typeface="SassoonPrimaryType" pitchFamily="2" charset="0"/>
              </a:rPr>
              <a:t>Roll and spell</a:t>
            </a:r>
          </a:p>
          <a:p>
            <a:pPr marL="0" indent="0">
              <a:buNone/>
            </a:pPr>
            <a:endParaRPr lang="en-GB" dirty="0">
              <a:latin typeface="SassoonPrimaryType" pitchFamily="2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146" name="Picture 2" descr="9 Fun DIY Spelling Word Games for the Classroom | Your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4" y="1451702"/>
            <a:ext cx="2440932" cy="15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3531" y="126139"/>
            <a:ext cx="3776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latin typeface="SassoonPrimaryType" pitchFamily="2" charset="0"/>
              </a:rPr>
              <a:t>Reading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3531" y="2977227"/>
            <a:ext cx="3776211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Read Daily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Look at signs in the local area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Key words in shops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Visit the library- it is FREE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Share a love of reading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Family Read Time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2" descr="9 Fun DIY Spelling Word Games for the Classroom | Your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36" y="1451702"/>
            <a:ext cx="2440932" cy="15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24673" y="126139"/>
            <a:ext cx="3776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latin typeface="SassoonPrimaryType" pitchFamily="2" charset="0"/>
              </a:rPr>
              <a:t>Writing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24673" y="2977227"/>
            <a:ext cx="3776211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Play dough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Tie shoe laces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Threading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Painting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Cutting skills paper and helping cook dinner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Real life experiences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SassoonPrimaryType" pitchFamily="2" charset="0"/>
              </a:rPr>
              <a:t>Talk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SassoonPrimaryType" pitchFamily="2" charset="0"/>
            </a:endParaRP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2" descr="9 Fun DIY Spelling Word Games for the Classroom | Your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78" y="1451702"/>
            <a:ext cx="2440932" cy="15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7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E762B-C0FF-FBD3-6061-19F2FD85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0BA5-E843-EE65-2A3A-DE0B8618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latin typeface="SassoonPrimaryType" pitchFamily="2" charset="0"/>
              </a:rPr>
              <a:t>Online safety @ Greenhill…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C3E2-AC60-682D-4B08-CB21BBA4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D3765497-295D-ED81-78E5-43E21DDAA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5620" y="6068964"/>
            <a:ext cx="664534" cy="66787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7699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1772308A-1ED1-1E09-F3CE-4CA581C60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1337" y="3644537"/>
            <a:ext cx="3788229" cy="1201783"/>
          </a:xfrm>
          <a:prstGeom prst="rect">
            <a:avLst/>
          </a:prstGeom>
          <a:solidFill>
            <a:srgbClr val="F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3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125" y="49877"/>
            <a:ext cx="11715750" cy="6709242"/>
            <a:chOff x="238125" y="49877"/>
            <a:chExt cx="11715750" cy="6709242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125" y="49877"/>
              <a:ext cx="11715750" cy="2257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5" y="2307302"/>
              <a:ext cx="11715750" cy="2232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25" y="4539794"/>
              <a:ext cx="11715750" cy="2219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93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F735-CF55-AAD6-3780-5E7B253F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60" y="327881"/>
            <a:ext cx="5120561" cy="1325563"/>
          </a:xfrm>
        </p:spPr>
        <p:txBody>
          <a:bodyPr>
            <a:normAutofit/>
          </a:bodyPr>
          <a:lstStyle/>
          <a:p>
            <a:r>
              <a:rPr lang="en-US" sz="4100" b="1">
                <a:latin typeface="SassoonPrimaryType" pitchFamily="2" charset="0"/>
                <a:cs typeface="Calibri Light"/>
              </a:rPr>
              <a:t>National Online Safety Parent Course</a:t>
            </a:r>
            <a:endParaRPr lang="en-US" sz="4100" b="1">
              <a:latin typeface="SassoonPrimaryType" pitchFamily="2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DBBC7D-19EC-D0CC-9D6B-861B119C4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9" r="20075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9059C-E613-F99F-572B-7F353680EC28}"/>
              </a:ext>
            </a:extLst>
          </p:cNvPr>
          <p:cNvSpPr txBox="1"/>
          <p:nvPr/>
        </p:nvSpPr>
        <p:spPr>
          <a:xfrm>
            <a:off x="227283" y="1808460"/>
            <a:ext cx="5954888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latin typeface="SassoonPrimaryType"/>
                <a:cs typeface="Calibri" panose="020F0502020204030204"/>
              </a:rPr>
              <a:t>Register for an account using the QR code or go to</a:t>
            </a:r>
            <a:r>
              <a:rPr lang="en-US" sz="2400">
                <a:latin typeface="SassoonPrimaryType"/>
                <a:ea typeface="Cambria"/>
                <a:cs typeface="Calibri" panose="020F0502020204030204"/>
              </a:rPr>
              <a:t>:</a:t>
            </a:r>
            <a:r>
              <a:rPr lang="en-US" b="1">
                <a:latin typeface="SassoonPrimaryType"/>
                <a:ea typeface="Cambria"/>
                <a:cs typeface="Calibri" panose="020F0502020204030204"/>
              </a:rPr>
              <a:t> </a:t>
            </a:r>
            <a:r>
              <a:rPr lang="en-US" b="1">
                <a:ea typeface="+mn-lt"/>
                <a:cs typeface="+mn-lt"/>
                <a:hlinkClick r:id="rId4"/>
              </a:rPr>
              <a:t>https://nationalcollege.com/enrol/greenhill-academy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SassoonPrimaryType" pitchFamily="2" charset="0"/>
                <a:ea typeface="Cambria"/>
                <a:cs typeface="Calibri" panose="020F0502020204030204"/>
              </a:rPr>
              <a:t>Register (selecting parent/carer)</a:t>
            </a:r>
            <a:endParaRPr lang="en-US" sz="1600">
              <a:latin typeface="SassoonPrimaryType" pitchFamily="2" charset="0"/>
              <a:ea typeface="Cambri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SassoonPrimaryType" pitchFamily="2" charset="0"/>
                <a:ea typeface="Cambria"/>
                <a:cs typeface="Calibri" panose="020F0502020204030204"/>
              </a:rPr>
              <a:t>Search for the following courses: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mbri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mbria"/>
              <a:cs typeface="Calibri" panose="020F0502020204030204"/>
            </a:endParaRPr>
          </a:p>
        </p:txBody>
      </p:sp>
      <p:pic>
        <p:nvPicPr>
          <p:cNvPr id="8" name="Picture 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012EA26-518E-30F8-EF0D-10F3044F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9" y="4047465"/>
            <a:ext cx="4690533" cy="2623768"/>
          </a:xfrm>
          <a:prstGeom prst="rect">
            <a:avLst/>
          </a:prstGeom>
        </p:spPr>
      </p:pic>
      <p:pic>
        <p:nvPicPr>
          <p:cNvPr id="10" name="Picture 9" descr="A person in a blue suit&#10;&#10;Description automatically generated">
            <a:extLst>
              <a:ext uri="{FF2B5EF4-FFF2-40B4-BE49-F238E27FC236}">
                <a16:creationId xmlns:a16="http://schemas.microsoft.com/office/drawing/2014/main" id="{E16BFE52-E627-16AF-1E9A-A2D3BE5F7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745" y="3461904"/>
            <a:ext cx="3984978" cy="2187514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05E408-FA2F-CE8F-ED4E-D4170F179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439" y="3678597"/>
            <a:ext cx="2381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ild sitting at a desk with a computer&#10;&#10;Description automatically generated">
            <a:extLst>
              <a:ext uri="{FF2B5EF4-FFF2-40B4-BE49-F238E27FC236}">
                <a16:creationId xmlns:a16="http://schemas.microsoft.com/office/drawing/2014/main" id="{AB06B4FC-8EAB-530B-65B9-97F66E73C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01" y="475245"/>
            <a:ext cx="11505243" cy="5904274"/>
          </a:xfrm>
        </p:spPr>
      </p:pic>
    </p:spTree>
    <p:extLst>
      <p:ext uri="{BB962C8B-B14F-4D97-AF65-F5344CB8AC3E}">
        <p14:creationId xmlns:p14="http://schemas.microsoft.com/office/powerpoint/2010/main" val="259681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girls sitting under a tree&#10;&#10;Description automatically generated">
            <a:extLst>
              <a:ext uri="{FF2B5EF4-FFF2-40B4-BE49-F238E27FC236}">
                <a16:creationId xmlns:a16="http://schemas.microsoft.com/office/drawing/2014/main" id="{E1A6D77D-325C-5AD5-11D9-C82F7393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97" y="475245"/>
            <a:ext cx="11488051" cy="6010375"/>
          </a:xfrm>
        </p:spPr>
      </p:pic>
    </p:spTree>
    <p:extLst>
      <p:ext uri="{BB962C8B-B14F-4D97-AF65-F5344CB8AC3E}">
        <p14:creationId xmlns:p14="http://schemas.microsoft.com/office/powerpoint/2010/main" val="7534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0BA5-E843-EE65-2A3A-DE0B8618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Class Teachers...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C3E2-AC60-682D-4B08-CB21BBA4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385" y="2414677"/>
            <a:ext cx="8336887" cy="3449790"/>
          </a:xfrm>
        </p:spPr>
        <p:txBody>
          <a:bodyPr/>
          <a:lstStyle/>
          <a:p>
            <a:pPr marL="0" indent="0" defTabSz="722376">
              <a:spcBef>
                <a:spcPts val="790"/>
              </a:spcBef>
              <a:buNone/>
            </a:pPr>
            <a:r>
              <a:rPr lang="en-GB" sz="22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/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D3765497-295D-ED81-78E5-43E21DDAA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5620" y="5977422"/>
            <a:ext cx="664534" cy="66787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70D93-AABC-67FD-1BEF-C67892CDED1C}"/>
              </a:ext>
            </a:extLst>
          </p:cNvPr>
          <p:cNvSpPr txBox="1"/>
          <p:nvPr/>
        </p:nvSpPr>
        <p:spPr>
          <a:xfrm>
            <a:off x="1483339" y="4079864"/>
            <a:ext cx="9347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ea typeface="Calibri"/>
                <a:cs typeface="Calibri"/>
              </a:rPr>
              <a:t>Mrs McMahon      Miss Wooller      Mrs Dunnington       Mrs Hartley</a:t>
            </a:r>
          </a:p>
          <a:p>
            <a:pPr algn="ctr"/>
            <a:r>
              <a:rPr lang="en-GB" dirty="0">
                <a:ea typeface="Calibri"/>
                <a:cs typeface="Calibri"/>
              </a:rPr>
              <a:t>Mrs Ali     Mrs Wilson     Mrs Kauser     Mrs Bennet </a:t>
            </a:r>
          </a:p>
        </p:txBody>
      </p:sp>
      <p:pic>
        <p:nvPicPr>
          <p:cNvPr id="6" name="Picture 5" descr="A person wearing a head scarf&#10;&#10;AI-generated content may be incorrect.">
            <a:extLst>
              <a:ext uri="{FF2B5EF4-FFF2-40B4-BE49-F238E27FC236}">
                <a16:creationId xmlns:a16="http://schemas.microsoft.com/office/drawing/2014/main" id="{E4E3905F-8AB0-1A2E-2A0A-B4414342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86439" y="5349153"/>
            <a:ext cx="1630507" cy="1258166"/>
          </a:xfrm>
          <a:prstGeom prst="rect">
            <a:avLst/>
          </a:prstGeom>
        </p:spPr>
      </p:pic>
      <p:pic>
        <p:nvPicPr>
          <p:cNvPr id="7" name="Picture 6" descr="A person wearing a black head scarf&#10;&#10;AI-generated content may be incorrect.">
            <a:extLst>
              <a:ext uri="{FF2B5EF4-FFF2-40B4-BE49-F238E27FC236}">
                <a16:creationId xmlns:a16="http://schemas.microsoft.com/office/drawing/2014/main" id="{D185E51D-C6F4-8173-7BE3-43EAE6BD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12931" y="5423620"/>
            <a:ext cx="1635703" cy="1206212"/>
          </a:xfrm>
          <a:prstGeom prst="rect">
            <a:avLst/>
          </a:prstGeom>
        </p:spPr>
      </p:pic>
      <p:pic>
        <p:nvPicPr>
          <p:cNvPr id="8" name="Picture 7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23A2875B-6A15-6700-CD15-ACEA4DC1E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4935" y="2471737"/>
            <a:ext cx="1636569" cy="1291070"/>
          </a:xfrm>
          <a:prstGeom prst="rect">
            <a:avLst/>
          </a:prstGeom>
        </p:spPr>
      </p:pic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01E2F9C-15F3-621B-EBEE-3466C234A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07911" y="5451765"/>
            <a:ext cx="1644360" cy="1177634"/>
          </a:xfrm>
          <a:prstGeom prst="rect">
            <a:avLst/>
          </a:prstGeom>
        </p:spPr>
      </p:pic>
      <p:pic>
        <p:nvPicPr>
          <p:cNvPr id="10" name="Picture 9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EAB2DA38-3092-8EC5-36CD-5705F4D73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326024" y="5369502"/>
            <a:ext cx="1613189" cy="1231323"/>
          </a:xfrm>
          <a:prstGeom prst="rect">
            <a:avLst/>
          </a:prstGeom>
        </p:spPr>
      </p:pic>
      <p:pic>
        <p:nvPicPr>
          <p:cNvPr id="11" name="Picture 10" descr="A person taking a selfie&#10;&#10;AI-generated content may be incorrect.">
            <a:extLst>
              <a:ext uri="{FF2B5EF4-FFF2-40B4-BE49-F238E27FC236}">
                <a16:creationId xmlns:a16="http://schemas.microsoft.com/office/drawing/2014/main" id="{506867FB-F21A-4AB1-9414-822C92ABD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0719" y="2295180"/>
            <a:ext cx="1271019" cy="1643349"/>
          </a:xfrm>
          <a:prstGeom prst="rect">
            <a:avLst/>
          </a:prstGeom>
        </p:spPr>
      </p:pic>
      <p:pic>
        <p:nvPicPr>
          <p:cNvPr id="12" name="Picture 11" descr="A person in a red shirt&#10;&#10;AI-generated content may be incorrect.">
            <a:extLst>
              <a:ext uri="{FF2B5EF4-FFF2-40B4-BE49-F238E27FC236}">
                <a16:creationId xmlns:a16="http://schemas.microsoft.com/office/drawing/2014/main" id="{25ABD24D-3521-8324-7F92-A13A63864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6984" y="2279630"/>
            <a:ext cx="1368273" cy="1665270"/>
          </a:xfrm>
          <a:prstGeom prst="rect">
            <a:avLst/>
          </a:prstGeom>
        </p:spPr>
      </p:pic>
      <p:pic>
        <p:nvPicPr>
          <p:cNvPr id="13" name="Picture 12" descr="A person with blonde hair&#10;&#10;AI-generated content may be incorrect.">
            <a:extLst>
              <a:ext uri="{FF2B5EF4-FFF2-40B4-BE49-F238E27FC236}">
                <a16:creationId xmlns:a16="http://schemas.microsoft.com/office/drawing/2014/main" id="{DEAF30D7-EAE0-36AC-8BEF-7CDDF184B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445" y="2294950"/>
            <a:ext cx="1263498" cy="16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2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ys in a garden&#10;&#10;Description automatically generated">
            <a:extLst>
              <a:ext uri="{FF2B5EF4-FFF2-40B4-BE49-F238E27FC236}">
                <a16:creationId xmlns:a16="http://schemas.microsoft.com/office/drawing/2014/main" id="{B0422A0E-3836-38F6-0533-8CDACFA47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15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EB375-5AF6-0F6C-B503-DC03C1E4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SassoonPrimaryType" pitchFamily="2" charset="0"/>
              </a:rPr>
              <a:t>Thank you for listening!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children riding scooters&#10;&#10;Description automatically generated">
            <a:extLst>
              <a:ext uri="{FF2B5EF4-FFF2-40B4-BE49-F238E27FC236}">
                <a16:creationId xmlns:a16="http://schemas.microsoft.com/office/drawing/2014/main" id="{6FDE762B-C0FF-FBD3-6061-19F2FD850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0BA5-E843-EE65-2A3A-DE0B8618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Calibri"/>
                <a:ea typeface="Calibri"/>
                <a:cs typeface="Calibri"/>
              </a:rPr>
              <a:t>Our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C3E2-AC60-682D-4B08-CB21BBA4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D3765497-295D-ED81-78E5-43E21DDAA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5620" y="6068964"/>
            <a:ext cx="664534" cy="66787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5146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38377" y="337709"/>
            <a:ext cx="598278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u="sng" dirty="0">
                <a:latin typeface="Calibri"/>
                <a:ea typeface="Calibri"/>
                <a:cs typeface="Calibri"/>
              </a:rPr>
              <a:t>Topics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F62FB-E95D-E36F-3942-90669E3C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79350"/>
              </p:ext>
            </p:extLst>
          </p:nvPr>
        </p:nvGraphicFramePr>
        <p:xfrm>
          <a:off x="317083" y="1347898"/>
          <a:ext cx="11354256" cy="486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76">
                  <a:extLst>
                    <a:ext uri="{9D8B030D-6E8A-4147-A177-3AD203B41FA5}">
                      <a16:colId xmlns:a16="http://schemas.microsoft.com/office/drawing/2014/main" val="1636635470"/>
                    </a:ext>
                  </a:extLst>
                </a:gridCol>
                <a:gridCol w="1892376">
                  <a:extLst>
                    <a:ext uri="{9D8B030D-6E8A-4147-A177-3AD203B41FA5}">
                      <a16:colId xmlns:a16="http://schemas.microsoft.com/office/drawing/2014/main" val="4118717579"/>
                    </a:ext>
                  </a:extLst>
                </a:gridCol>
                <a:gridCol w="1892376">
                  <a:extLst>
                    <a:ext uri="{9D8B030D-6E8A-4147-A177-3AD203B41FA5}">
                      <a16:colId xmlns:a16="http://schemas.microsoft.com/office/drawing/2014/main" val="1051101991"/>
                    </a:ext>
                  </a:extLst>
                </a:gridCol>
                <a:gridCol w="1892376">
                  <a:extLst>
                    <a:ext uri="{9D8B030D-6E8A-4147-A177-3AD203B41FA5}">
                      <a16:colId xmlns:a16="http://schemas.microsoft.com/office/drawing/2014/main" val="3304538958"/>
                    </a:ext>
                  </a:extLst>
                </a:gridCol>
                <a:gridCol w="1892376">
                  <a:extLst>
                    <a:ext uri="{9D8B030D-6E8A-4147-A177-3AD203B41FA5}">
                      <a16:colId xmlns:a16="http://schemas.microsoft.com/office/drawing/2014/main" val="1429111465"/>
                    </a:ext>
                  </a:extLst>
                </a:gridCol>
                <a:gridCol w="1892376">
                  <a:extLst>
                    <a:ext uri="{9D8B030D-6E8A-4147-A177-3AD203B41FA5}">
                      <a16:colId xmlns:a16="http://schemas.microsoft.com/office/drawing/2014/main" val="3368101904"/>
                    </a:ext>
                  </a:extLst>
                </a:gridCol>
              </a:tblGrid>
              <a:tr h="99859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Autumn 1 - 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Autumn 2 -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Spring 1 - 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Spring 2 - </a:t>
                      </a:r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Summer 1 - 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Summer 2 -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1643"/>
                  </a:ext>
                </a:extLst>
              </a:tr>
              <a:tr h="9985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and My World </a:t>
                      </a:r>
                      <a:endParaRPr lang="en-GB" sz="2800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To explain where I live and know my address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To use simple maps of a local area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To name, describe and compare places I know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To ask simple geographical questions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Pledge 8: Be an adventurer </a:t>
                      </a:r>
                      <a:endParaRPr lang="en-GB" sz="1200" dirty="0"/>
                    </a:p>
                    <a:p>
                      <a:pPr lvl="0" algn="ctr">
                        <a:buNone/>
                      </a:pPr>
                      <a:endParaRPr lang="en-GB" sz="2800" dirty="0"/>
                    </a:p>
                    <a:p>
                      <a:pPr lvl="0" algn="ctr"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Digging for Dinosaurs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put 3 events and objects in chronological order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understand the passing of time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begin to use dates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know one cause of an event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use words and phrases like old, new and a long time ago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sort a range of differed artefacts describing the similarities and differences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Britain Now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name the four countries in the United Kingdom and locate them on a map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name some of the main towns and cities in the UK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ask simple geographical questions</a:t>
                      </a:r>
                      <a:endParaRPr lang="en-GB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Castles</a:t>
                      </a:r>
                      <a:endParaRPr lang="en-GB" sz="2800" dirty="0"/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use words and phrases like old, new and a long time ago.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explain how I have changed since I was born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know difference between past and present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know simple facts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answer simple questions from sources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talk, write or draw about aspects of the past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is for Africa</a:t>
                      </a:r>
                      <a:endParaRPr lang="en-GB" sz="2800" dirty="0"/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ask simple geographical questions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name, describe and compare places I know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name and locate the world’s seven continents and five oceans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explain some of the main things in hot and cold places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London’s Burning, London’s Burning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put 3 events and objects in chronological order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understand the passing of time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begin to use dates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know one cause of an event. 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en-GB" sz="12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To use words and phrases like old, new and a long time ago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4006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7E41B2-AE5E-9C66-F969-87B1C08E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09" y="5473974"/>
            <a:ext cx="1880871" cy="99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2C9C-2EEB-1AB7-3590-EA7B74053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54" y="340499"/>
            <a:ext cx="1966650" cy="998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F9F81-D3E5-9D72-D2D3-1508A9D6B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781" y="5024552"/>
            <a:ext cx="1479819" cy="1382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A6A59-ABE5-FB93-6CF7-B6C60C919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152" y="226032"/>
            <a:ext cx="1909960" cy="1069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0B6DB2-F98F-4541-6442-6F6A2FDF3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6771" y="5028731"/>
            <a:ext cx="1147840" cy="10822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096718-92D2-90D6-5AF0-80DC57C85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098" y="221389"/>
            <a:ext cx="1861834" cy="10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13985-FAD6-3FC2-516A-047FDE1F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66B7-22E3-F43A-E011-0F55269D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221435"/>
            <a:ext cx="10515600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"/>
                <a:ea typeface="Calibri"/>
                <a:cs typeface="Calibri Light"/>
              </a:rPr>
              <a:t>Key Learning in Year 1 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46AE32F-4DE4-1D84-7050-1C587DB21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76601"/>
              </p:ext>
            </p:extLst>
          </p:nvPr>
        </p:nvGraphicFramePr>
        <p:xfrm>
          <a:off x="362989" y="971758"/>
          <a:ext cx="305447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478">
                  <a:extLst>
                    <a:ext uri="{9D8B030D-6E8A-4147-A177-3AD203B41FA5}">
                      <a16:colId xmlns:a16="http://schemas.microsoft.com/office/drawing/2014/main" val="1973964997"/>
                    </a:ext>
                  </a:extLst>
                </a:gridCol>
              </a:tblGrid>
              <a:tr h="51490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Writing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15186"/>
                  </a:ext>
                </a:extLst>
              </a:tr>
              <a:tr h="5079742">
                <a:tc>
                  <a:txBody>
                    <a:bodyPr/>
                    <a:lstStyle/>
                    <a:p>
                      <a:r>
                        <a:rPr lang="en-GB" sz="1400" b="1" i="1" dirty="0"/>
                        <a:t>Spag skills: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Capital letters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Letter formation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Finger spaces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Punctuation ( . ! ?)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Adjectives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Nouns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Verbs (including imperative)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Suffix and Prefix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Plurals </a:t>
                      </a:r>
                    </a:p>
                    <a:p>
                      <a:pPr lvl="0">
                        <a:buNone/>
                      </a:pPr>
                      <a:r>
                        <a:rPr lang="en-GB" sz="1400" b="0" i="0" dirty="0"/>
                        <a:t>Conjunctions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u="none" strike="noStrike" noProof="0" dirty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u="none" strike="noStrike" noProof="0" dirty="0">
                          <a:latin typeface="Calibri"/>
                        </a:rPr>
                        <a:t>Text types: </a:t>
                      </a:r>
                      <a:endParaRPr lang="en-GB" sz="1400" b="0" i="0" u="none" strike="noStrike" noProof="0" dirty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Character description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Setting description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Retell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Poetry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Instruction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Graphic Novel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Non-chronological report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Diary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1866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E79C630-0991-CCCA-4B30-7624BA32A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66013"/>
              </p:ext>
            </p:extLst>
          </p:nvPr>
        </p:nvGraphicFramePr>
        <p:xfrm>
          <a:off x="4544290" y="969818"/>
          <a:ext cx="3282461" cy="556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461">
                  <a:extLst>
                    <a:ext uri="{9D8B030D-6E8A-4147-A177-3AD203B41FA5}">
                      <a16:colId xmlns:a16="http://schemas.microsoft.com/office/drawing/2014/main" val="708256261"/>
                    </a:ext>
                  </a:extLst>
                </a:gridCol>
              </a:tblGrid>
              <a:tr h="5448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Maths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99098"/>
                  </a:ext>
                </a:extLst>
              </a:tr>
              <a:tr h="5019494">
                <a:tc>
                  <a:txBody>
                    <a:bodyPr/>
                    <a:lstStyle/>
                    <a:p>
                      <a:r>
                        <a:rPr lang="en-GB" b="1" i="1" dirty="0"/>
                        <a:t>Number: </a:t>
                      </a:r>
                      <a:endParaRPr lang="en-US" dirty="0"/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Read, write and count numbers to 100 in numbers and words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 1 more and 1 less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numbers 1 – 20 in words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facts to 20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one and two digit numbers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 missing number problems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the 2, 5 and 10 times table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½ and ¼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b="1" i="1" dirty="0"/>
                        <a:t>Shape, Space and Measure: </a:t>
                      </a:r>
                      <a:endParaRPr lang="en-GB" dirty="0"/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to o'clock and half past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and 3D Shapes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Recognise</a:t>
                      </a: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coins and notes for pounds and pence</a:t>
                      </a:r>
                    </a:p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Length, Mass and Volume</a:t>
                      </a:r>
                      <a:endParaRPr lang="en-GB" sz="1400" b="0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1954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FA6506-E87B-9D7F-7475-EA4E7101B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74113"/>
              </p:ext>
            </p:extLst>
          </p:nvPr>
        </p:nvGraphicFramePr>
        <p:xfrm>
          <a:off x="8562108" y="969817"/>
          <a:ext cx="3210639" cy="556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639">
                  <a:extLst>
                    <a:ext uri="{9D8B030D-6E8A-4147-A177-3AD203B41FA5}">
                      <a16:colId xmlns:a16="http://schemas.microsoft.com/office/drawing/2014/main" val="708256261"/>
                    </a:ext>
                  </a:extLst>
                </a:gridCol>
              </a:tblGrid>
              <a:tr h="5448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99098"/>
                  </a:ext>
                </a:extLst>
              </a:tr>
              <a:tr h="5019494">
                <a:tc>
                  <a:txBody>
                    <a:bodyPr/>
                    <a:lstStyle/>
                    <a:p>
                      <a:r>
                        <a:rPr lang="en-GB" b="1" i="1" dirty="0"/>
                        <a:t>Phonics lessons:</a:t>
                      </a:r>
                      <a:r>
                        <a:rPr lang="en-GB" dirty="0"/>
                        <a:t> whole class and interventions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b="1" i="1" dirty="0"/>
                        <a:t>Reading comprehension: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Prediction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Decoding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Fluency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Comprehension questions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dirty="0"/>
                        <a:t>Variety of texts: fiction, non-fiction and poetry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 features of texts e.g. title, blurb, contents, glossary, index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1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20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4" y="609600"/>
            <a:ext cx="11847226" cy="1099457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latin typeface="Calibri"/>
                <a:ea typeface="Calibri"/>
                <a:cs typeface="Calibri"/>
              </a:rPr>
              <a:t>Phonics Screening Check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552AA0-6756-83B7-0C7C-0D76E76E0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097539"/>
              </p:ext>
            </p:extLst>
          </p:nvPr>
        </p:nvGraphicFramePr>
        <p:xfrm>
          <a:off x="338027" y="1977298"/>
          <a:ext cx="7058964" cy="432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29BB3F84-D14F-9D49-F5D1-9B4C8D34F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38263"/>
              </p:ext>
            </p:extLst>
          </p:nvPr>
        </p:nvGraphicFramePr>
        <p:xfrm>
          <a:off x="490427" y="2129698"/>
          <a:ext cx="7058964" cy="432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6" name="Picture 55" descr="Phonics Screening Check - PhonicsBloom.com">
            <a:extLst>
              <a:ext uri="{FF2B5EF4-FFF2-40B4-BE49-F238E27FC236}">
                <a16:creationId xmlns:a16="http://schemas.microsoft.com/office/drawing/2014/main" id="{C01BB768-30DB-5BD5-9FB3-AE6046C5BC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0841" y="289344"/>
            <a:ext cx="2019300" cy="2857500"/>
          </a:xfrm>
          <a:prstGeom prst="rect">
            <a:avLst/>
          </a:prstGeom>
        </p:spPr>
      </p:pic>
      <p:pic>
        <p:nvPicPr>
          <p:cNvPr id="57" name="Picture 56" descr="How important is the Phonics Screening Check? | ReadwithPhonics - Learn to  Read with Phonics">
            <a:extLst>
              <a:ext uri="{FF2B5EF4-FFF2-40B4-BE49-F238E27FC236}">
                <a16:creationId xmlns:a16="http://schemas.microsoft.com/office/drawing/2014/main" id="{F917CBE1-1574-0425-A394-C3DD96F2C0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088" y="3615637"/>
            <a:ext cx="28479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D15C-7132-FAE5-EF34-2D4C1214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alibri"/>
                <a:ea typeface="Calibri"/>
                <a:cs typeface="Calibri"/>
              </a:rPr>
              <a:t>Phonics Screening Check</a:t>
            </a:r>
            <a:endParaRPr lang="en-GB">
              <a:latin typeface="Calibri"/>
              <a:ea typeface="Calibri"/>
              <a:cs typeface="Calibri"/>
            </a:endParaRPr>
          </a:p>
          <a:p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C49E-EED6-91CE-57C6-A72B3BBE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We teach phonics daily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We will complete a phonics check at the end of every half term. </a:t>
            </a:r>
          </a:p>
          <a:p>
            <a:r>
              <a:rPr lang="en-GB" dirty="0">
                <a:ea typeface="Calibri"/>
                <a:cs typeface="Calibri"/>
              </a:rPr>
              <a:t>Your child will bring home a reading book based on the phonics level that they are at. Please read it with them and encourage them to "blend" the words using "pure sounds". </a:t>
            </a:r>
          </a:p>
          <a:p>
            <a:r>
              <a:rPr lang="en-GB" dirty="0">
                <a:ea typeface="Calibri"/>
                <a:cs typeface="Calibri"/>
              </a:rPr>
              <a:t>Always ask your child to smooth read their sentences to make sure they understand it. </a:t>
            </a:r>
          </a:p>
          <a:p>
            <a:r>
              <a:rPr lang="en-GB" dirty="0">
                <a:ea typeface="Calibri"/>
                <a:cs typeface="Calibri"/>
              </a:rPr>
              <a:t>You can read your child's book to them. You can read a page each. They can read to siblings and cousins. Make reading fun! </a:t>
            </a:r>
          </a:p>
        </p:txBody>
      </p:sp>
    </p:spTree>
    <p:extLst>
      <p:ext uri="{BB962C8B-B14F-4D97-AF65-F5344CB8AC3E}">
        <p14:creationId xmlns:p14="http://schemas.microsoft.com/office/powerpoint/2010/main" val="86000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E762B-C0FF-FBD3-6061-19F2FD85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778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0BA5-E843-EE65-2A3A-DE0B8618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Calibri"/>
                <a:ea typeface="Calibri"/>
                <a:cs typeface="Calibri"/>
              </a:rPr>
              <a:t>Important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C3E2-AC60-682D-4B08-CB21BBA4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D3765497-295D-ED81-78E5-43E21DDAA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5620" y="6068964"/>
            <a:ext cx="664534" cy="66787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8750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65AA-95DC-3ACD-C736-FC70628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82617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/>
                <a:ea typeface="Calibri"/>
                <a:cs typeface="Calibri"/>
              </a:rPr>
              <a:t>PE kit </a:t>
            </a:r>
          </a:p>
        </p:txBody>
      </p:sp>
      <p:pic>
        <p:nvPicPr>
          <p:cNvPr id="4" name="Picture 3" descr="Greenhill Academy - FULL COLOUR LOGO_HIGH RES">
            <a:extLst>
              <a:ext uri="{FF2B5EF4-FFF2-40B4-BE49-F238E27FC236}">
                <a16:creationId xmlns:a16="http://schemas.microsoft.com/office/drawing/2014/main" id="{BCD54390-20F0-DC03-6BC0-0D7C240185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63" y="199938"/>
            <a:ext cx="845379" cy="85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6ED316-166A-F3A0-F871-3F74E8CD4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7"/>
          <a:stretch/>
        </p:blipFill>
        <p:spPr bwMode="auto">
          <a:xfrm>
            <a:off x="1052953" y="1083914"/>
            <a:ext cx="1527810" cy="24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947AF54-EBAE-1175-5FF4-92C7D87F2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0"/>
          <a:stretch/>
        </p:blipFill>
        <p:spPr bwMode="auto">
          <a:xfrm>
            <a:off x="3042411" y="1083914"/>
            <a:ext cx="1518078" cy="24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F5D5FA0-E8F9-61EF-17CB-958ED73B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/>
          <a:stretch/>
        </p:blipFill>
        <p:spPr bwMode="auto">
          <a:xfrm>
            <a:off x="6095999" y="912359"/>
            <a:ext cx="1518413" cy="25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88B4AC2-6E16-E49A-9C60-B6F4D3981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/>
          <a:stretch/>
        </p:blipFill>
        <p:spPr bwMode="auto">
          <a:xfrm>
            <a:off x="7914362" y="912360"/>
            <a:ext cx="1528085" cy="25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AC9A75-7407-9E69-5F14-09D6646364F1}"/>
              </a:ext>
            </a:extLst>
          </p:cNvPr>
          <p:cNvSpPr txBox="1"/>
          <p:nvPr/>
        </p:nvSpPr>
        <p:spPr>
          <a:xfrm>
            <a:off x="901032" y="3678111"/>
            <a:ext cx="6094268" cy="13672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/>
                <a:ea typeface="Calibri"/>
                <a:cs typeface="Times New Roman"/>
              </a:rPr>
              <a:t>Indoor kit </a:t>
            </a:r>
            <a:endParaRPr lang="en-GB" sz="18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/>
                <a:ea typeface="Calibri"/>
                <a:cs typeface="Times New Roman"/>
              </a:rPr>
              <a:t>A White T-Shirt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/>
                <a:ea typeface="Calibri"/>
                <a:cs typeface="Times New Roman"/>
              </a:rPr>
              <a:t>Blue or Black Shorts/Jogging Pants or Leggings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/>
                <a:ea typeface="Calibri"/>
                <a:cs typeface="Times New Roman"/>
              </a:rPr>
              <a:t>Black Pumps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A99F679-41D0-53E9-6CF2-64488622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679431"/>
            <a:ext cx="46243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Outdoor kit</a:t>
            </a:r>
            <a:endParaRPr lang="en-GB" altLang="en-US" b="1" i="0" u="sng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A White T-Shirt</a:t>
            </a:r>
            <a:endParaRPr lang="en-GB" altLang="en-US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Blue or Black Leggings or Jogging Pants</a:t>
            </a:r>
            <a:endParaRPr lang="en-GB" altLang="en-US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A Hooded Jacket</a:t>
            </a:r>
            <a:endParaRPr lang="en-GB" altLang="en-US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Times New Roman"/>
            </a:endParaRPr>
          </a:p>
          <a:p>
            <a:pPr>
              <a:buFontTx/>
              <a:buChar char="•"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Sensible Trainers (No Football Shoes/Boots)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endParaRPr lang="en-GB" altLang="en-US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9AEE6F1-1AD0-4BEB-1644-E64F49C0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C85E1-8BB0-B798-2907-BD361F56D242}"/>
              </a:ext>
            </a:extLst>
          </p:cNvPr>
          <p:cNvSpPr txBox="1"/>
          <p:nvPr/>
        </p:nvSpPr>
        <p:spPr>
          <a:xfrm>
            <a:off x="151376" y="5781647"/>
            <a:ext cx="103190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</a:rPr>
              <a:t>Class 3 PE Days: Monday and Thursday</a:t>
            </a:r>
          </a:p>
          <a:p>
            <a:r>
              <a:rPr lang="en-GB" sz="3200" dirty="0">
                <a:latin typeface="Calibri"/>
                <a:ea typeface="Calibri"/>
                <a:cs typeface="Calibri"/>
              </a:rPr>
              <a:t>Class 4 PE Days: Tuesday and Thursday </a:t>
            </a:r>
            <a:endParaRPr lang="en-GB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3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c1226f-8280-4718-a867-733cddbf65c6">
      <Terms xmlns="http://schemas.microsoft.com/office/infopath/2007/PartnerControls"/>
    </lcf76f155ced4ddcb4097134ff3c332f>
    <TaxCatchAll xmlns="156e7a42-0e09-4696-8e9d-388addba30cd" xsi:nil="true"/>
    <SharedWithUsers xmlns="156e7a42-0e09-4696-8e9d-388addba30cd">
      <UserInfo>
        <DisplayName/>
        <AccountId xsi:nil="true"/>
        <AccountType/>
      </UserInfo>
    </SharedWithUsers>
    <MediaLengthInSeconds xmlns="99c1226f-8280-4718-a867-733cddbf65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8114B179C27449B0757125DA7D1AA" ma:contentTypeVersion="19" ma:contentTypeDescription="Create a new document." ma:contentTypeScope="" ma:versionID="be6725204507d2010726cd976e40bec7">
  <xsd:schema xmlns:xsd="http://www.w3.org/2001/XMLSchema" xmlns:xs="http://www.w3.org/2001/XMLSchema" xmlns:p="http://schemas.microsoft.com/office/2006/metadata/properties" xmlns:ns2="99c1226f-8280-4718-a867-733cddbf65c6" xmlns:ns3="156e7a42-0e09-4696-8e9d-388addba30cd" targetNamespace="http://schemas.microsoft.com/office/2006/metadata/properties" ma:root="true" ma:fieldsID="6fbf69f6ff0409f73caa6b2fe7bc6829" ns2:_="" ns3:_="">
    <xsd:import namespace="99c1226f-8280-4718-a867-733cddbf65c6"/>
    <xsd:import namespace="156e7a42-0e09-4696-8e9d-388addba3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1226f-8280-4718-a867-733cddbf6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28e544-5f6c-4cb5-861b-18150fae68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e7a42-0e09-4696-8e9d-388addba3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45b2fd-1d42-48f6-a5a3-6bc9351b7a53}" ma:internalName="TaxCatchAll" ma:showField="CatchAllData" ma:web="156e7a42-0e09-4696-8e9d-388addba3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AF3EC-DF7D-4346-9F60-6C9B58B5B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ED464-B5D1-4730-B04A-DA16E74B3795}">
  <ds:schemaRefs>
    <ds:schemaRef ds:uri="156e7a42-0e09-4696-8e9d-388addba30c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99c1226f-8280-4718-a867-733cddbf65c6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4701261-272C-4A41-91DB-023AD4FC792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c1226f-8280-4718-a867-733cddbf65c6"/>
    <ds:schemaRef ds:uri="156e7a42-0e09-4696-8e9d-388addba30c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671</Words>
  <Application>Microsoft Office PowerPoint</Application>
  <PresentationFormat>Widescreen</PresentationFormat>
  <Paragraphs>162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Class Teachers... </vt:lpstr>
      <vt:lpstr>Our Learning…</vt:lpstr>
      <vt:lpstr>PowerPoint Presentation</vt:lpstr>
      <vt:lpstr>Key Learning in Year 1 </vt:lpstr>
      <vt:lpstr>Phonics Screening Check</vt:lpstr>
      <vt:lpstr>Phonics Screening Check </vt:lpstr>
      <vt:lpstr>Important information…</vt:lpstr>
      <vt:lpstr>PE kit </vt:lpstr>
      <vt:lpstr>Trips and visitors</vt:lpstr>
      <vt:lpstr>Homework</vt:lpstr>
      <vt:lpstr>How you can help at home…</vt:lpstr>
      <vt:lpstr>Spelling Games</vt:lpstr>
      <vt:lpstr>Online safety @ Greenhill…</vt:lpstr>
      <vt:lpstr>PowerPoint Presentation</vt:lpstr>
      <vt:lpstr>PowerPoint Presentation</vt:lpstr>
      <vt:lpstr>National Online Safety Parent Course</vt:lpstr>
      <vt:lpstr>PowerPoint Presentation</vt:lpstr>
      <vt:lpstr>PowerPoint Presentation</vt:lpstr>
      <vt:lpstr>Thank you for listening!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S. Glynn</dc:creator>
  <cp:lastModifiedBy>Anna McMahon</cp:lastModifiedBy>
  <cp:revision>583</cp:revision>
  <dcterms:created xsi:type="dcterms:W3CDTF">2023-09-10T14:44:14Z</dcterms:created>
  <dcterms:modified xsi:type="dcterms:W3CDTF">2025-09-08T15:24:23Z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0x0101005608114B179C27449B0757125DA7D1AA</vt:lpwstr>
  </property>
  <property fmtid="{D5CDD505-2E9C-101B-9397-08002B2CF9AE}" pid="3" name="Order">
    <vt:r8>34641900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