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20_7F043A72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66" r:id="rId8"/>
    <p:sldId id="289" r:id="rId9"/>
    <p:sldId id="279" r:id="rId10"/>
    <p:sldId id="281" r:id="rId11"/>
    <p:sldId id="282" r:id="rId12"/>
    <p:sldId id="288" r:id="rId13"/>
    <p:sldId id="275" r:id="rId14"/>
    <p:sldId id="283" r:id="rId15"/>
    <p:sldId id="278" r:id="rId16"/>
    <p:sldId id="286" r:id="rId17"/>
    <p:sldId id="259" r:id="rId18"/>
    <p:sldId id="265" r:id="rId19"/>
    <p:sldId id="287" r:id="rId20"/>
    <p:sldId id="260" r:id="rId21"/>
    <p:sldId id="261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94427B-5EAD-6B6A-8358-F00FF52654EA}" name="Fiona Coyle" initials="FC" userId="S::fcoyle01@greenhill.theharmonytrust.org::cee01de6-8512-47e6-b18d-31ca98503600" providerId="AD"/>
  <p188:author id="{9865DBDA-F838-D537-B104-29902DBCF01F}" name="Chloe S. Glynn" initials="" userId="S::cglynn01@greenhill.theharmonytrust.org::23fae224-c86f-4a15-a568-f598ff29e9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61FB4D-539A-425C-596B-D77E2FA51904}" v="9" dt="2025-09-05T15:04:20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S. Glynn" userId="S::cglynn01@greenhill.theharmonytrust.org::23fae224-c86f-4a15-a568-f598ff29e9e6" providerId="AD" clId="Web-{15425E15-E71E-80D9-BB57-AED2C10471F5}"/>
    <pc:docChg chg="addSld delSld modSld">
      <pc:chgData name="Chloe S. Glynn" userId="S::cglynn01@greenhill.theharmonytrust.org::23fae224-c86f-4a15-a568-f598ff29e9e6" providerId="AD" clId="Web-{15425E15-E71E-80D9-BB57-AED2C10471F5}" dt="2023-09-10T16:04:05.145" v="9"/>
      <pc:docMkLst>
        <pc:docMk/>
      </pc:docMkLst>
      <pc:sldChg chg="modSp modNotes">
        <pc:chgData name="Chloe S. Glynn" userId="S::cglynn01@greenhill.theharmonytrust.org::23fae224-c86f-4a15-a568-f598ff29e9e6" providerId="AD" clId="Web-{15425E15-E71E-80D9-BB57-AED2C10471F5}" dt="2023-09-10T16:03:54.582" v="8"/>
        <pc:sldMkLst>
          <pc:docMk/>
          <pc:sldMk cId="1227122886" sldId="257"/>
        </pc:sldMkLst>
      </pc:sldChg>
      <pc:sldChg chg="new del">
        <pc:chgData name="Chloe S. Glynn" userId="S::cglynn01@greenhill.theharmonytrust.org::23fae224-c86f-4a15-a568-f598ff29e9e6" providerId="AD" clId="Web-{15425E15-E71E-80D9-BB57-AED2C10471F5}" dt="2023-09-10T16:04:05.145" v="9"/>
        <pc:sldMkLst>
          <pc:docMk/>
          <pc:sldMk cId="3688508405" sldId="288"/>
        </pc:sldMkLst>
      </pc:sldChg>
    </pc:docChg>
  </pc:docChgLst>
  <pc:docChgLst>
    <pc:chgData name="Chloe S. Glynn" userId="S::cglynn01@greenhill.theharmonytrust.org::23fae224-c86f-4a15-a568-f598ff29e9e6" providerId="AD" clId="Web-{4801C239-3BA7-989F-BF96-D8C00E998094}"/>
    <pc:docChg chg="modSld">
      <pc:chgData name="Chloe S. Glynn" userId="S::cglynn01@greenhill.theharmonytrust.org::23fae224-c86f-4a15-a568-f598ff29e9e6" providerId="AD" clId="Web-{4801C239-3BA7-989F-BF96-D8C00E998094}" dt="2025-07-21T12:18:23.510" v="2" actId="1076"/>
      <pc:docMkLst>
        <pc:docMk/>
      </pc:docMkLst>
      <pc:sldChg chg="modSp">
        <pc:chgData name="Chloe S. Glynn" userId="S::cglynn01@greenhill.theharmonytrust.org::23fae224-c86f-4a15-a568-f598ff29e9e6" providerId="AD" clId="Web-{4801C239-3BA7-989F-BF96-D8C00E998094}" dt="2025-07-21T12:18:23.510" v="2" actId="1076"/>
        <pc:sldMkLst>
          <pc:docMk/>
          <pc:sldMk cId="3495140418" sldId="280"/>
        </pc:sldMkLst>
      </pc:sldChg>
    </pc:docChg>
  </pc:docChgLst>
  <pc:docChgLst>
    <pc:chgData name="Fiona Coyle" userId="S::fcoyle01@greenhill.theharmonytrust.org::cee01de6-8512-47e6-b18d-31ca98503600" providerId="AD" clId="Web-{AF98DA0E-C9A4-5B7E-D559-C263432CA985}"/>
    <pc:docChg chg="mod">
      <pc:chgData name="Fiona Coyle" userId="S::fcoyle01@greenhill.theharmonytrust.org::cee01de6-8512-47e6-b18d-31ca98503600" providerId="AD" clId="Web-{AF98DA0E-C9A4-5B7E-D559-C263432CA985}" dt="2025-09-02T15:52:22.150" v="1"/>
      <pc:docMkLst>
        <pc:docMk/>
      </pc:docMkLst>
    </pc:docChg>
  </pc:docChgLst>
  <pc:docChgLst>
    <pc:chgData name="Fiona Coyle" userId="S::fcoyle01@greenhill.theharmonytrust.org::cee01de6-8512-47e6-b18d-31ca98503600" providerId="AD" clId="Web-{F2376345-7847-D1D7-758E-55D80860B8B0}"/>
    <pc:docChg chg="addSld delSld modSld">
      <pc:chgData name="Fiona Coyle" userId="S::fcoyle01@greenhill.theharmonytrust.org::cee01de6-8512-47e6-b18d-31ca98503600" providerId="AD" clId="Web-{F2376345-7847-D1D7-758E-55D80860B8B0}" dt="2025-08-23T20:09:15.789" v="3523" actId="20577"/>
      <pc:docMkLst>
        <pc:docMk/>
      </pc:docMkLst>
      <pc:sldChg chg="modSp">
        <pc:chgData name="Fiona Coyle" userId="S::fcoyle01@greenhill.theharmonytrust.org::cee01de6-8512-47e6-b18d-31ca98503600" providerId="AD" clId="Web-{F2376345-7847-D1D7-758E-55D80860B8B0}" dt="2025-08-20T09:40:49.809" v="1" actId="20577"/>
        <pc:sldMkLst>
          <pc:docMk/>
          <pc:sldMk cId="1387870722" sldId="256"/>
        </pc:sldMkLst>
        <pc:spChg chg="mod">
          <ac:chgData name="Fiona Coyle" userId="S::fcoyle01@greenhill.theharmonytrust.org::cee01de6-8512-47e6-b18d-31ca98503600" providerId="AD" clId="Web-{F2376345-7847-D1D7-758E-55D80860B8B0}" dt="2025-08-20T09:40:49.809" v="1" actId="20577"/>
          <ac:spMkLst>
            <pc:docMk/>
            <pc:sldMk cId="1387870722" sldId="256"/>
            <ac:spMk id="3" creationId="{9301A167-FE62-DB3A-61AF-9AE9BDA740C1}"/>
          </ac:spMkLst>
        </pc:spChg>
      </pc:sldChg>
      <pc:sldChg chg="addSp delSp modSp">
        <pc:chgData name="Fiona Coyle" userId="S::fcoyle01@greenhill.theharmonytrust.org::cee01de6-8512-47e6-b18d-31ca98503600" providerId="AD" clId="Web-{F2376345-7847-D1D7-758E-55D80860B8B0}" dt="2025-08-21T11:56:02.083" v="1585" actId="20577"/>
        <pc:sldMkLst>
          <pc:docMk/>
          <pc:sldMk cId="1227122886" sldId="257"/>
        </pc:sldMkLst>
        <pc:spChg chg="mod">
          <ac:chgData name="Fiona Coyle" userId="S::fcoyle01@greenhill.theharmonytrust.org::cee01de6-8512-47e6-b18d-31ca98503600" providerId="AD" clId="Web-{F2376345-7847-D1D7-758E-55D80860B8B0}" dt="2025-08-21T11:55:48.707" v="1583" actId="20577"/>
          <ac:spMkLst>
            <pc:docMk/>
            <pc:sldMk cId="1227122886" sldId="257"/>
            <ac:spMk id="2" creationId="{60150BA5-E843-EE65-2A3A-DE0B861831A6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1:55:57.442" v="1584" actId="20577"/>
          <ac:spMkLst>
            <pc:docMk/>
            <pc:sldMk cId="1227122886" sldId="257"/>
            <ac:spMk id="5" creationId="{F43BB6DB-C891-51B1-0E6E-9B5FB255884A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1:56:02.083" v="1585" actId="20577"/>
          <ac:spMkLst>
            <pc:docMk/>
            <pc:sldMk cId="1227122886" sldId="257"/>
            <ac:spMk id="6" creationId="{9AC6BE11-2992-2443-62F9-CF9A27E3BB18}"/>
          </ac:spMkLst>
        </pc:spChg>
      </pc:sldChg>
      <pc:sldChg chg="modSp">
        <pc:chgData name="Fiona Coyle" userId="S::fcoyle01@greenhill.theharmonytrust.org::cee01de6-8512-47e6-b18d-31ca98503600" providerId="AD" clId="Web-{F2376345-7847-D1D7-758E-55D80860B8B0}" dt="2025-08-21T11:56:08.239" v="1586" actId="20577"/>
        <pc:sldMkLst>
          <pc:docMk/>
          <pc:sldMk cId="4251469208" sldId="258"/>
        </pc:sldMkLst>
        <pc:spChg chg="mod">
          <ac:chgData name="Fiona Coyle" userId="S::fcoyle01@greenhill.theharmonytrust.org::cee01de6-8512-47e6-b18d-31ca98503600" providerId="AD" clId="Web-{F2376345-7847-D1D7-758E-55D80860B8B0}" dt="2025-08-21T11:56:08.239" v="1586" actId="20577"/>
          <ac:spMkLst>
            <pc:docMk/>
            <pc:sldMk cId="4251469208" sldId="258"/>
            <ac:spMk id="2" creationId="{60150BA5-E843-EE65-2A3A-DE0B861831A6}"/>
          </ac:spMkLst>
        </pc:spChg>
      </pc:sldChg>
      <pc:sldChg chg="addSp delSp modSp">
        <pc:chgData name="Fiona Coyle" userId="S::fcoyle01@greenhill.theharmonytrust.org::cee01de6-8512-47e6-b18d-31ca98503600" providerId="AD" clId="Web-{F2376345-7847-D1D7-758E-55D80860B8B0}" dt="2025-08-21T11:56:13.974" v="1587" actId="20577"/>
        <pc:sldMkLst>
          <pc:docMk/>
          <pc:sldMk cId="2277200707" sldId="266"/>
        </pc:sldMkLst>
        <pc:spChg chg="mod">
          <ac:chgData name="Fiona Coyle" userId="S::fcoyle01@greenhill.theharmonytrust.org::cee01de6-8512-47e6-b18d-31ca98503600" providerId="AD" clId="Web-{F2376345-7847-D1D7-758E-55D80860B8B0}" dt="2025-08-21T11:56:13.974" v="1587" actId="20577"/>
          <ac:spMkLst>
            <pc:docMk/>
            <pc:sldMk cId="2277200707" sldId="266"/>
            <ac:spMk id="15" creationId="{00000000-0000-0000-0000-000000000000}"/>
          </ac:spMkLst>
        </pc:spChg>
        <pc:graphicFrameChg chg="add mod modGraphic">
          <ac:chgData name="Fiona Coyle" userId="S::fcoyle01@greenhill.theharmonytrust.org::cee01de6-8512-47e6-b18d-31ca98503600" providerId="AD" clId="Web-{F2376345-7847-D1D7-758E-55D80860B8B0}" dt="2025-08-21T11:40:05.304" v="479"/>
          <ac:graphicFrameMkLst>
            <pc:docMk/>
            <pc:sldMk cId="2277200707" sldId="266"/>
            <ac:graphicFrameMk id="3" creationId="{39FF62FB-E95D-E36F-3942-90669E3CFE6B}"/>
          </ac:graphicFrameMkLst>
        </pc:graphicFrameChg>
        <pc:picChg chg="add mod">
          <ac:chgData name="Fiona Coyle" userId="S::fcoyle01@greenhill.theharmonytrust.org::cee01de6-8512-47e6-b18d-31ca98503600" providerId="AD" clId="Web-{F2376345-7847-D1D7-758E-55D80860B8B0}" dt="2025-08-21T11:36:52.955" v="354" actId="1076"/>
          <ac:picMkLst>
            <pc:docMk/>
            <pc:sldMk cId="2277200707" sldId="266"/>
            <ac:picMk id="12" creationId="{60DB965D-FA26-886E-79B7-713F354BF80A}"/>
          </ac:picMkLst>
        </pc:picChg>
        <pc:picChg chg="add mod modCrop">
          <ac:chgData name="Fiona Coyle" userId="S::fcoyle01@greenhill.theharmonytrust.org::cee01de6-8512-47e6-b18d-31ca98503600" providerId="AD" clId="Web-{F2376345-7847-D1D7-758E-55D80860B8B0}" dt="2025-08-21T11:37:03.955" v="357" actId="1076"/>
          <ac:picMkLst>
            <pc:docMk/>
            <pc:sldMk cId="2277200707" sldId="266"/>
            <ac:picMk id="13" creationId="{BBCE6EC1-DBBF-864D-F11C-07A8EA161DD2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1T11:36:58.611" v="356" actId="1076"/>
          <ac:picMkLst>
            <pc:docMk/>
            <pc:sldMk cId="2277200707" sldId="266"/>
            <ac:picMk id="14" creationId="{E94B987A-84BB-6F60-2FBA-3BB1E6F96417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1T11:37:37.534" v="362" actId="1076"/>
          <ac:picMkLst>
            <pc:docMk/>
            <pc:sldMk cId="2277200707" sldId="266"/>
            <ac:picMk id="16" creationId="{A83E2EFC-7C13-651E-3542-FFFA28E7B5C7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1T11:38:42.927" v="371" actId="1076"/>
          <ac:picMkLst>
            <pc:docMk/>
            <pc:sldMk cId="2277200707" sldId="266"/>
            <ac:picMk id="17" creationId="{6EEE089E-A8DE-A5E6-4663-3947719B01B6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1T11:39:19.506" v="375" actId="1076"/>
          <ac:picMkLst>
            <pc:docMk/>
            <pc:sldMk cId="2277200707" sldId="266"/>
            <ac:picMk id="18" creationId="{7560ED88-4474-8D8F-70F5-92A37440C8F8}"/>
          </ac:picMkLst>
        </pc:picChg>
      </pc:sldChg>
      <pc:sldChg chg="delSp del">
        <pc:chgData name="Fiona Coyle" userId="S::fcoyle01@greenhill.theharmonytrust.org::cee01de6-8512-47e6-b18d-31ca98503600" providerId="AD" clId="Web-{F2376345-7847-D1D7-758E-55D80860B8B0}" dt="2025-08-21T11:56:55.834" v="1592"/>
        <pc:sldMkLst>
          <pc:docMk/>
          <pc:sldMk cId="3302741749" sldId="267"/>
        </pc:sldMkLst>
      </pc:sldChg>
      <pc:sldChg chg="modSp del">
        <pc:chgData name="Fiona Coyle" userId="S::fcoyle01@greenhill.theharmonytrust.org::cee01de6-8512-47e6-b18d-31ca98503600" providerId="AD" clId="Web-{F2376345-7847-D1D7-758E-55D80860B8B0}" dt="2025-08-21T14:34:35.408" v="3345"/>
        <pc:sldMkLst>
          <pc:docMk/>
          <pc:sldMk cId="689345099" sldId="270"/>
        </pc:sldMkLst>
      </pc:sldChg>
      <pc:sldChg chg="addSp delSp modSp">
        <pc:chgData name="Fiona Coyle" userId="S::fcoyle01@greenhill.theharmonytrust.org::cee01de6-8512-47e6-b18d-31ca98503600" providerId="AD" clId="Web-{F2376345-7847-D1D7-758E-55D80860B8B0}" dt="2025-08-21T11:59:32.745" v="1671" actId="1076"/>
        <pc:sldMkLst>
          <pc:docMk/>
          <pc:sldMk cId="2821151626" sldId="275"/>
        </pc:sldMkLst>
        <pc:spChg chg="mod">
          <ac:chgData name="Fiona Coyle" userId="S::fcoyle01@greenhill.theharmonytrust.org::cee01de6-8512-47e6-b18d-31ca98503600" providerId="AD" clId="Web-{F2376345-7847-D1D7-758E-55D80860B8B0}" dt="2025-08-21T11:57:21.319" v="1596" actId="20577"/>
          <ac:spMkLst>
            <pc:docMk/>
            <pc:sldMk cId="2821151626" sldId="275"/>
            <ac:spMk id="2" creationId="{00000000-0000-0000-0000-000000000000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1:57:56.930" v="1645" actId="20577"/>
          <ac:spMkLst>
            <pc:docMk/>
            <pc:sldMk cId="2821151626" sldId="275"/>
            <ac:spMk id="3" creationId="{00000000-0000-0000-0000-000000000000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1:59:24.745" v="1669" actId="20577"/>
          <ac:spMkLst>
            <pc:docMk/>
            <pc:sldMk cId="2821151626" sldId="275"/>
            <ac:spMk id="5" creationId="{403CBF8E-130D-2906-E4E5-E5DAB1931479}"/>
          </ac:spMkLst>
        </pc:spChg>
        <pc:picChg chg="mod">
          <ac:chgData name="Fiona Coyle" userId="S::fcoyle01@greenhill.theharmonytrust.org::cee01de6-8512-47e6-b18d-31ca98503600" providerId="AD" clId="Web-{F2376345-7847-D1D7-758E-55D80860B8B0}" dt="2025-08-21T11:59:32.745" v="1671" actId="1076"/>
          <ac:picMkLst>
            <pc:docMk/>
            <pc:sldMk cId="2821151626" sldId="275"/>
            <ac:picMk id="8" creationId="{1C6CBC70-6AA4-DBAA-B0BA-712BD88426DC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1T11:58:46.009" v="1650" actId="1076"/>
          <ac:picMkLst>
            <pc:docMk/>
            <pc:sldMk cId="2821151626" sldId="275"/>
            <ac:picMk id="9" creationId="{4E6C8870-81E0-6AB6-04D8-2B9625A835E8}"/>
          </ac:picMkLst>
        </pc:picChg>
      </pc:sldChg>
      <pc:sldChg chg="addSp modSp add del">
        <pc:chgData name="Fiona Coyle" userId="S::fcoyle01@greenhill.theharmonytrust.org::cee01de6-8512-47e6-b18d-31ca98503600" providerId="AD" clId="Web-{F2376345-7847-D1D7-758E-55D80860B8B0}" dt="2025-08-23T20:09:15.789" v="3523" actId="20577"/>
        <pc:sldMkLst>
          <pc:docMk/>
          <pc:sldMk cId="3049619705" sldId="278"/>
        </pc:sldMkLst>
        <pc:spChg chg="mod">
          <ac:chgData name="Fiona Coyle" userId="S::fcoyle01@greenhill.theharmonytrust.org::cee01de6-8512-47e6-b18d-31ca98503600" providerId="AD" clId="Web-{F2376345-7847-D1D7-758E-55D80860B8B0}" dt="2025-08-21T12:02:26.640" v="1769" actId="20577"/>
          <ac:spMkLst>
            <pc:docMk/>
            <pc:sldMk cId="3049619705" sldId="278"/>
            <ac:spMk id="2" creationId="{00000000-0000-0000-0000-000000000000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2:02:41.484" v="1772" actId="1076"/>
          <ac:spMkLst>
            <pc:docMk/>
            <pc:sldMk cId="3049619705" sldId="278"/>
            <ac:spMk id="3" creationId="{00000000-0000-0000-0000-000000000000}"/>
          </ac:spMkLst>
        </pc:spChg>
        <pc:spChg chg="add mod">
          <ac:chgData name="Fiona Coyle" userId="S::fcoyle01@greenhill.theharmonytrust.org::cee01de6-8512-47e6-b18d-31ca98503600" providerId="AD" clId="Web-{F2376345-7847-D1D7-758E-55D80860B8B0}" dt="2025-08-23T20:09:15.789" v="3523" actId="20577"/>
          <ac:spMkLst>
            <pc:docMk/>
            <pc:sldMk cId="3049619705" sldId="278"/>
            <ac:spMk id="7" creationId="{0CDB432C-1E67-77B7-C914-E2ECDE516EAB}"/>
          </ac:spMkLst>
        </pc:spChg>
        <pc:picChg chg="mod">
          <ac:chgData name="Fiona Coyle" userId="S::fcoyle01@greenhill.theharmonytrust.org::cee01de6-8512-47e6-b18d-31ca98503600" providerId="AD" clId="Web-{F2376345-7847-D1D7-758E-55D80860B8B0}" dt="2025-08-21T12:02:54.578" v="1776" actId="1076"/>
          <ac:picMkLst>
            <pc:docMk/>
            <pc:sldMk cId="3049619705" sldId="278"/>
            <ac:picMk id="4" creationId="{00000000-0000-0000-0000-000000000000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1T12:02:29.609" v="1770" actId="1076"/>
          <ac:picMkLst>
            <pc:docMk/>
            <pc:sldMk cId="3049619705" sldId="278"/>
            <ac:picMk id="5" creationId="{65C246AD-B9CB-0FED-C66E-460C1C70F273}"/>
          </ac:picMkLst>
        </pc:picChg>
      </pc:sldChg>
      <pc:sldChg chg="modSp">
        <pc:chgData name="Fiona Coyle" userId="S::fcoyle01@greenhill.theharmonytrust.org::cee01de6-8512-47e6-b18d-31ca98503600" providerId="AD" clId="Web-{F2376345-7847-D1D7-758E-55D80860B8B0}" dt="2025-08-21T14:36:13.629" v="3426" actId="20577"/>
        <pc:sldMkLst>
          <pc:docMk/>
          <pc:sldMk cId="2702051910" sldId="279"/>
        </pc:sldMkLst>
        <pc:spChg chg="mod">
          <ac:chgData name="Fiona Coyle" userId="S::fcoyle01@greenhill.theharmonytrust.org::cee01de6-8512-47e6-b18d-31ca98503600" providerId="AD" clId="Web-{F2376345-7847-D1D7-758E-55D80860B8B0}" dt="2025-08-21T14:36:13.629" v="3426" actId="20577"/>
          <ac:spMkLst>
            <pc:docMk/>
            <pc:sldMk cId="2702051910" sldId="279"/>
            <ac:spMk id="2" creationId="{00000000-0000-0000-0000-000000000000}"/>
          </ac:spMkLst>
        </pc:spChg>
        <pc:graphicFrameChg chg="modGraphic">
          <ac:chgData name="Fiona Coyle" userId="S::fcoyle01@greenhill.theharmonytrust.org::cee01de6-8512-47e6-b18d-31ca98503600" providerId="AD" clId="Web-{F2376345-7847-D1D7-758E-55D80860B8B0}" dt="2025-08-21T14:36:06.535" v="3425" actId="20577"/>
          <ac:graphicFrameMkLst>
            <pc:docMk/>
            <pc:sldMk cId="2702051910" sldId="279"/>
            <ac:graphicFrameMk id="5" creationId="{59552AA0-6756-83B7-0C7C-0D76E76E04D7}"/>
          </ac:graphicFrameMkLst>
        </pc:graphicFrameChg>
      </pc:sldChg>
      <pc:sldChg chg="del">
        <pc:chgData name="Fiona Coyle" userId="S::fcoyle01@greenhill.theharmonytrust.org::cee01de6-8512-47e6-b18d-31ca98503600" providerId="AD" clId="Web-{F2376345-7847-D1D7-758E-55D80860B8B0}" dt="2025-08-21T11:59:49.151" v="1672"/>
        <pc:sldMkLst>
          <pc:docMk/>
          <pc:sldMk cId="3495140418" sldId="280"/>
        </pc:sldMkLst>
      </pc:sldChg>
      <pc:sldChg chg="modSp">
        <pc:chgData name="Fiona Coyle" userId="S::fcoyle01@greenhill.theharmonytrust.org::cee01de6-8512-47e6-b18d-31ca98503600" providerId="AD" clId="Web-{F2376345-7847-D1D7-758E-55D80860B8B0}" dt="2025-08-21T11:56:51.381" v="1591" actId="20577"/>
        <pc:sldMkLst>
          <pc:docMk/>
          <pc:sldMk cId="1087504671" sldId="281"/>
        </pc:sldMkLst>
        <pc:spChg chg="mod">
          <ac:chgData name="Fiona Coyle" userId="S::fcoyle01@greenhill.theharmonytrust.org::cee01de6-8512-47e6-b18d-31ca98503600" providerId="AD" clId="Web-{F2376345-7847-D1D7-758E-55D80860B8B0}" dt="2025-08-21T11:56:51.381" v="1591" actId="20577"/>
          <ac:spMkLst>
            <pc:docMk/>
            <pc:sldMk cId="1087504671" sldId="281"/>
            <ac:spMk id="2" creationId="{60150BA5-E843-EE65-2A3A-DE0B861831A6}"/>
          </ac:spMkLst>
        </pc:spChg>
      </pc:sldChg>
      <pc:sldChg chg="modSp">
        <pc:chgData name="Fiona Coyle" userId="S::fcoyle01@greenhill.theharmonytrust.org::cee01de6-8512-47e6-b18d-31ca98503600" providerId="AD" clId="Web-{F2376345-7847-D1D7-758E-55D80860B8B0}" dt="2025-08-21T11:55:31.035" v="1582" actId="1076"/>
        <pc:sldMkLst>
          <pc:docMk/>
          <pc:sldMk cId="293739363" sldId="282"/>
        </pc:sldMkLst>
        <pc:spChg chg="mod">
          <ac:chgData name="Fiona Coyle" userId="S::fcoyle01@greenhill.theharmonytrust.org::cee01de6-8512-47e6-b18d-31ca98503600" providerId="AD" clId="Web-{F2376345-7847-D1D7-758E-55D80860B8B0}" dt="2025-08-21T11:55:11.253" v="1578" actId="20577"/>
          <ac:spMkLst>
            <pc:docMk/>
            <pc:sldMk cId="293739363" sldId="282"/>
            <ac:spMk id="2" creationId="{BCE365AA-95DC-3ACD-C736-FC706285CF4F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1:55:31.035" v="1582" actId="1076"/>
          <ac:spMkLst>
            <pc:docMk/>
            <pc:sldMk cId="293739363" sldId="282"/>
            <ac:spMk id="3" creationId="{2C7C85E1-8BB0-B798-2907-BD361F56D242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1:55:26.035" v="1581" actId="1076"/>
          <ac:spMkLst>
            <pc:docMk/>
            <pc:sldMk cId="293739363" sldId="282"/>
            <ac:spMk id="6" creationId="{2A99F679-41D0-53E9-6CF2-64488622EE16}"/>
          </ac:spMkLst>
        </pc:spChg>
        <pc:spChg chg="mod">
          <ac:chgData name="Fiona Coyle" userId="S::fcoyle01@greenhill.theharmonytrust.org::cee01de6-8512-47e6-b18d-31ca98503600" providerId="AD" clId="Web-{F2376345-7847-D1D7-758E-55D80860B8B0}" dt="2025-08-21T11:54:58.784" v="1576" actId="20577"/>
          <ac:spMkLst>
            <pc:docMk/>
            <pc:sldMk cId="293739363" sldId="282"/>
            <ac:spMk id="10" creationId="{41AC9A75-7407-9E69-5F14-09D6646364F1}"/>
          </ac:spMkLst>
        </pc:spChg>
      </pc:sldChg>
      <pc:sldChg chg="addSp delSp modSp add replId modNotes">
        <pc:chgData name="Fiona Coyle" userId="S::fcoyle01@greenhill.theharmonytrust.org::cee01de6-8512-47e6-b18d-31ca98503600" providerId="AD" clId="Web-{F2376345-7847-D1D7-758E-55D80860B8B0}" dt="2025-08-23T20:08:49.100" v="3522"/>
        <pc:sldMkLst>
          <pc:docMk/>
          <pc:sldMk cId="2130983538" sldId="288"/>
        </pc:sldMkLst>
        <pc:spChg chg="mod">
          <ac:chgData name="Fiona Coyle" userId="S::fcoyle01@greenhill.theharmonytrust.org::cee01de6-8512-47e6-b18d-31ca98503600" providerId="AD" clId="Web-{F2376345-7847-D1D7-758E-55D80860B8B0}" dt="2025-08-21T11:51:42.934" v="1475" actId="20577"/>
          <ac:spMkLst>
            <pc:docMk/>
            <pc:sldMk cId="2130983538" sldId="288"/>
            <ac:spMk id="2" creationId="{9D7CE7B7-BE1D-AD88-D2CB-23792CEA4B08}"/>
          </ac:spMkLst>
        </pc:spChg>
        <pc:spChg chg="add del mod">
          <ac:chgData name="Fiona Coyle" userId="S::fcoyle01@greenhill.theharmonytrust.org::cee01de6-8512-47e6-b18d-31ca98503600" providerId="AD" clId="Web-{F2376345-7847-D1D7-758E-55D80860B8B0}" dt="2025-08-23T20:07:47.608" v="3472" actId="20577"/>
          <ac:spMkLst>
            <pc:docMk/>
            <pc:sldMk cId="2130983538" sldId="288"/>
            <ac:spMk id="3" creationId="{7FFD4E83-1375-98AA-9D65-9BDDB770AE1F}"/>
          </ac:spMkLst>
        </pc:spChg>
        <pc:graphicFrameChg chg="add mod modGraphic">
          <ac:chgData name="Fiona Coyle" userId="S::fcoyle01@greenhill.theharmonytrust.org::cee01de6-8512-47e6-b18d-31ca98503600" providerId="AD" clId="Web-{F2376345-7847-D1D7-758E-55D80860B8B0}" dt="2025-08-23T20:08:49.100" v="3522"/>
          <ac:graphicFrameMkLst>
            <pc:docMk/>
            <pc:sldMk cId="2130983538" sldId="288"/>
            <ac:graphicFrameMk id="12" creationId="{755A8F0D-201B-0B57-96BF-F92077FB2E54}"/>
          </ac:graphicFrameMkLst>
        </pc:graphicFrameChg>
        <pc:picChg chg="mod">
          <ac:chgData name="Fiona Coyle" userId="S::fcoyle01@greenhill.theharmonytrust.org::cee01de6-8512-47e6-b18d-31ca98503600" providerId="AD" clId="Web-{F2376345-7847-D1D7-758E-55D80860B8B0}" dt="2025-08-21T11:52:16.716" v="1479" actId="1076"/>
          <ac:picMkLst>
            <pc:docMk/>
            <pc:sldMk cId="2130983538" sldId="288"/>
            <ac:picMk id="4" creationId="{9FAB108A-644E-4A06-9E17-D11208579B19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3T20:07:43.030" v="3471" actId="1076"/>
          <ac:picMkLst>
            <pc:docMk/>
            <pc:sldMk cId="2130983538" sldId="288"/>
            <ac:picMk id="11" creationId="{495F7E5C-204E-1FB9-62F0-F3B5C9B8CA51}"/>
          </ac:picMkLst>
        </pc:picChg>
        <pc:picChg chg="add mod">
          <ac:chgData name="Fiona Coyle" userId="S::fcoyle01@greenhill.theharmonytrust.org::cee01de6-8512-47e6-b18d-31ca98503600" providerId="AD" clId="Web-{F2376345-7847-D1D7-758E-55D80860B8B0}" dt="2025-08-21T11:53:40.531" v="1484" actId="14100"/>
          <ac:picMkLst>
            <pc:docMk/>
            <pc:sldMk cId="2130983538" sldId="288"/>
            <ac:picMk id="15" creationId="{E2EE5AB7-7E5B-4226-62E6-3A4AC9AD15F3}"/>
          </ac:picMkLst>
        </pc:picChg>
      </pc:sldChg>
      <pc:sldChg chg="addSp delSp modSp add replId">
        <pc:chgData name="Fiona Coyle" userId="S::fcoyle01@greenhill.theharmonytrust.org::cee01de6-8512-47e6-b18d-31ca98503600" providerId="AD" clId="Web-{F2376345-7847-D1D7-758E-55D80860B8B0}" dt="2025-08-23T20:07:01.060" v="3468"/>
        <pc:sldMkLst>
          <pc:docMk/>
          <pc:sldMk cId="3202209631" sldId="289"/>
        </pc:sldMkLst>
        <pc:graphicFrameChg chg="add mod modGraphic">
          <ac:chgData name="Fiona Coyle" userId="S::fcoyle01@greenhill.theharmonytrust.org::cee01de6-8512-47e6-b18d-31ca98503600" providerId="AD" clId="Web-{F2376345-7847-D1D7-758E-55D80860B8B0}" dt="2025-08-21T14:28:45.821" v="2631"/>
          <ac:graphicFrameMkLst>
            <pc:docMk/>
            <pc:sldMk cId="3202209631" sldId="289"/>
            <ac:graphicFrameMk id="31" creationId="{846AE32F-4DE4-1D84-7050-1C587DB219D6}"/>
          </ac:graphicFrameMkLst>
        </pc:graphicFrameChg>
        <pc:graphicFrameChg chg="add mod modGraphic">
          <ac:chgData name="Fiona Coyle" userId="S::fcoyle01@greenhill.theharmonytrust.org::cee01de6-8512-47e6-b18d-31ca98503600" providerId="AD" clId="Web-{F2376345-7847-D1D7-758E-55D80860B8B0}" dt="2025-08-23T20:07:01.060" v="3468"/>
          <ac:graphicFrameMkLst>
            <pc:docMk/>
            <pc:sldMk cId="3202209631" sldId="289"/>
            <ac:graphicFrameMk id="32" creationId="{EE79C630-0991-CCCA-4B30-7624BA32AE14}"/>
          </ac:graphicFrameMkLst>
        </pc:graphicFrameChg>
        <pc:graphicFrameChg chg="add mod modGraphic">
          <ac:chgData name="Fiona Coyle" userId="S::fcoyle01@greenhill.theharmonytrust.org::cee01de6-8512-47e6-b18d-31ca98503600" providerId="AD" clId="Web-{F2376345-7847-D1D7-758E-55D80860B8B0}" dt="2025-08-21T14:32:52.359" v="3160"/>
          <ac:graphicFrameMkLst>
            <pc:docMk/>
            <pc:sldMk cId="3202209631" sldId="289"/>
            <ac:graphicFrameMk id="33" creationId="{36FA6506-E87B-9D7F-7475-EA4E7101B0C1}"/>
          </ac:graphicFrameMkLst>
        </pc:graphicFrameChg>
      </pc:sldChg>
    </pc:docChg>
  </pc:docChgLst>
  <pc:docChgLst>
    <pc:chgData name="Tia Blissett" userId="S::tblissett01@greenhill.theharmonytrust.org::5f51b74c-db6d-4ad1-ac50-e1cb760f171b" providerId="AD" clId="Web-{7261FB4D-539A-425C-596B-D77E2FA51904}"/>
    <pc:docChg chg="modSld">
      <pc:chgData name="Tia Blissett" userId="S::tblissett01@greenhill.theharmonytrust.org::5f51b74c-db6d-4ad1-ac50-e1cb760f171b" providerId="AD" clId="Web-{7261FB4D-539A-425C-596B-D77E2FA51904}" dt="2025-09-05T15:04:15.905" v="17"/>
      <pc:docMkLst>
        <pc:docMk/>
      </pc:docMkLst>
      <pc:sldChg chg="modNotes">
        <pc:chgData name="Tia Blissett" userId="S::tblissett01@greenhill.theharmonytrust.org::5f51b74c-db6d-4ad1-ac50-e1cb760f171b" providerId="AD" clId="Web-{7261FB4D-539A-425C-596B-D77E2FA51904}" dt="2025-09-05T15:03:21.343" v="0"/>
        <pc:sldMkLst>
          <pc:docMk/>
          <pc:sldMk cId="1227122886" sldId="257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3:28.046" v="3"/>
        <pc:sldMkLst>
          <pc:docMk/>
          <pc:sldMk cId="2277200707" sldId="266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3:59.874" v="14"/>
        <pc:sldMkLst>
          <pc:docMk/>
          <pc:sldMk cId="2821151626" sldId="275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4:11.546" v="16"/>
        <pc:sldMkLst>
          <pc:docMk/>
          <pc:sldMk cId="3049619705" sldId="278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3:39.764" v="7"/>
        <pc:sldMkLst>
          <pc:docMk/>
          <pc:sldMk cId="2702051910" sldId="279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3:46.436" v="8"/>
        <pc:sldMkLst>
          <pc:docMk/>
          <pc:sldMk cId="293739363" sldId="282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4:15.905" v="17"/>
        <pc:sldMkLst>
          <pc:docMk/>
          <pc:sldMk cId="4076990660" sldId="286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3:55.030" v="11"/>
        <pc:sldMkLst>
          <pc:docMk/>
          <pc:sldMk cId="2130983538" sldId="288"/>
        </pc:sldMkLst>
      </pc:sldChg>
      <pc:sldChg chg="modNotes">
        <pc:chgData name="Tia Blissett" userId="S::tblissett01@greenhill.theharmonytrust.org::5f51b74c-db6d-4ad1-ac50-e1cb760f171b" providerId="AD" clId="Web-{7261FB4D-539A-425C-596B-D77E2FA51904}" dt="2025-09-05T15:03:33.733" v="5"/>
        <pc:sldMkLst>
          <pc:docMk/>
          <pc:sldMk cId="3202209631" sldId="289"/>
        </pc:sldMkLst>
      </pc:sldChg>
    </pc:docChg>
  </pc:docChgLst>
  <pc:docChgLst>
    <pc:chgData name="Chloe S. Glynn" userId="S::cglynn01@greenhill.theharmonytrust.org::23fae224-c86f-4a15-a568-f598ff29e9e6" providerId="AD" clId="Web-{F8532BD0-9969-0E99-7F8D-F669B9B58BA7}"/>
    <pc:docChg chg="modSld">
      <pc:chgData name="Chloe S. Glynn" userId="S::cglynn01@greenhill.theharmonytrust.org::23fae224-c86f-4a15-a568-f598ff29e9e6" providerId="AD" clId="Web-{F8532BD0-9969-0E99-7F8D-F669B9B58BA7}" dt="2024-07-20T18:56:00.620" v="11" actId="14100"/>
      <pc:docMkLst>
        <pc:docMk/>
      </pc:docMkLst>
      <pc:sldChg chg="addSp delSp modSp">
        <pc:chgData name="Chloe S. Glynn" userId="S::cglynn01@greenhill.theharmonytrust.org::23fae224-c86f-4a15-a568-f598ff29e9e6" providerId="AD" clId="Web-{F8532BD0-9969-0E99-7F8D-F669B9B58BA7}" dt="2024-07-20T18:56:00.620" v="11" actId="14100"/>
        <pc:sldMkLst>
          <pc:docMk/>
          <pc:sldMk cId="3495140418" sldId="280"/>
        </pc:sldMkLst>
      </pc:sldChg>
    </pc:docChg>
  </pc:docChgLst>
  <pc:docChgLst>
    <pc:chgData name="Chloe S. Glynn" userId="S::cglynn01@greenhill.theharmonytrust.org::23fae224-c86f-4a15-a568-f598ff29e9e6" providerId="AD" clId="Web-{1C5C2B79-76EC-4F98-07AD-D926911350DE}"/>
    <pc:docChg chg="modSld">
      <pc:chgData name="Chloe S. Glynn" userId="S::cglynn01@greenhill.theharmonytrust.org::23fae224-c86f-4a15-a568-f598ff29e9e6" providerId="AD" clId="Web-{1C5C2B79-76EC-4F98-07AD-D926911350DE}" dt="2023-09-11T13:17:29.633" v="11" actId="1076"/>
      <pc:docMkLst>
        <pc:docMk/>
      </pc:docMkLst>
      <pc:sldChg chg="addSp delSp modSp">
        <pc:chgData name="Chloe S. Glynn" userId="S::cglynn01@greenhill.theharmonytrust.org::23fae224-c86f-4a15-a568-f598ff29e9e6" providerId="AD" clId="Web-{1C5C2B79-76EC-4F98-07AD-D926911350DE}" dt="2023-09-11T13:17:29.633" v="11" actId="1076"/>
        <pc:sldMkLst>
          <pc:docMk/>
          <pc:sldMk cId="4186733543" sldId="287"/>
        </pc:sldMkLst>
      </pc:sldChg>
    </pc:docChg>
  </pc:docChgLst>
  <pc:docChgLst>
    <pc:chgData name="Tia Blissett" userId="5f51b74c-db6d-4ad1-ac50-e1cb760f171b" providerId="ADAL" clId="{E7C97717-0811-4240-9F71-C0658D862C1D}"/>
    <pc:docChg chg="custSel modSld">
      <pc:chgData name="Tia Blissett" userId="5f51b74c-db6d-4ad1-ac50-e1cb760f171b" providerId="ADAL" clId="{E7C97717-0811-4240-9F71-C0658D862C1D}" dt="2025-09-04T17:58:20.414" v="253" actId="1038"/>
      <pc:docMkLst>
        <pc:docMk/>
      </pc:docMkLst>
      <pc:sldChg chg="addSp delSp modSp">
        <pc:chgData name="Tia Blissett" userId="5f51b74c-db6d-4ad1-ac50-e1cb760f171b" providerId="ADAL" clId="{E7C97717-0811-4240-9F71-C0658D862C1D}" dt="2025-09-04T17:58:20.414" v="253" actId="1038"/>
        <pc:sldMkLst>
          <pc:docMk/>
          <pc:sldMk cId="1227122886" sldId="257"/>
        </pc:sldMkLst>
        <pc:spChg chg="del">
          <ac:chgData name="Tia Blissett" userId="5f51b74c-db6d-4ad1-ac50-e1cb760f171b" providerId="ADAL" clId="{E7C97717-0811-4240-9F71-C0658D862C1D}" dt="2025-09-04T17:54:18.628" v="162" actId="21"/>
          <ac:spMkLst>
            <pc:docMk/>
            <pc:sldMk cId="1227122886" sldId="257"/>
            <ac:spMk id="3" creationId="{8475C3E2-AC60-682D-4B08-CB21BBA486DD}"/>
          </ac:spMkLst>
        </pc:spChg>
        <pc:spChg chg="mod">
          <ac:chgData name="Tia Blissett" userId="5f51b74c-db6d-4ad1-ac50-e1cb760f171b" providerId="ADAL" clId="{E7C97717-0811-4240-9F71-C0658D862C1D}" dt="2025-09-04T17:51:35.308" v="87" actId="14100"/>
          <ac:spMkLst>
            <pc:docMk/>
            <pc:sldMk cId="1227122886" sldId="257"/>
            <ac:spMk id="5" creationId="{F43BB6DB-C891-51B1-0E6E-9B5FB255884A}"/>
          </ac:spMkLst>
        </pc:spChg>
        <pc:spChg chg="mod">
          <ac:chgData name="Tia Blissett" userId="5f51b74c-db6d-4ad1-ac50-e1cb760f171b" providerId="ADAL" clId="{E7C97717-0811-4240-9F71-C0658D862C1D}" dt="2025-09-04T17:54:00.943" v="157" actId="1076"/>
          <ac:spMkLst>
            <pc:docMk/>
            <pc:sldMk cId="1227122886" sldId="257"/>
            <ac:spMk id="6" creationId="{9AC6BE11-2992-2443-62F9-CF9A27E3BB18}"/>
          </ac:spMkLst>
        </pc:spChg>
        <pc:spChg chg="add del mod">
          <ac:chgData name="Tia Blissett" userId="5f51b74c-db6d-4ad1-ac50-e1cb760f171b" providerId="ADAL" clId="{E7C97717-0811-4240-9F71-C0658D862C1D}" dt="2025-09-04T17:54:21.435" v="163" actId="21"/>
          <ac:spMkLst>
            <pc:docMk/>
            <pc:sldMk cId="1227122886" sldId="257"/>
            <ac:spMk id="21" creationId="{D4D66230-D499-548D-DC05-66F140DA7EA4}"/>
          </ac:spMkLst>
        </pc:spChg>
        <pc:spChg chg="add del mod">
          <ac:chgData name="Tia Blissett" userId="5f51b74c-db6d-4ad1-ac50-e1cb760f171b" providerId="ADAL" clId="{E7C97717-0811-4240-9F71-C0658D862C1D}" dt="2025-09-04T17:54:27.570" v="165" actId="21"/>
          <ac:spMkLst>
            <pc:docMk/>
            <pc:sldMk cId="1227122886" sldId="257"/>
            <ac:spMk id="25" creationId="{BA6065F4-BA91-A629-F0AD-03355D35ABF4}"/>
          </ac:spMkLst>
        </pc:spChg>
        <pc:spChg chg="add mod">
          <ac:chgData name="Tia Blissett" userId="5f51b74c-db6d-4ad1-ac50-e1cb760f171b" providerId="ADAL" clId="{E7C97717-0811-4240-9F71-C0658D862C1D}" dt="2025-09-04T17:56:15.782" v="222" actId="20577"/>
          <ac:spMkLst>
            <pc:docMk/>
            <pc:sldMk cId="1227122886" sldId="257"/>
            <ac:spMk id="28" creationId="{B8517033-20E4-E7D8-FC57-D08BC2952EB9}"/>
          </ac:spMkLst>
        </pc:spChg>
        <pc:spChg chg="add mod">
          <ac:chgData name="Tia Blissett" userId="5f51b74c-db6d-4ad1-ac50-e1cb760f171b" providerId="ADAL" clId="{E7C97717-0811-4240-9F71-C0658D862C1D}" dt="2025-09-04T17:57:16.298" v="246" actId="20577"/>
          <ac:spMkLst>
            <pc:docMk/>
            <pc:sldMk cId="1227122886" sldId="257"/>
            <ac:spMk id="32" creationId="{8F503EC7-2E9D-C63F-E913-8AA864660134}"/>
          </ac:spMkLst>
        </pc:spChg>
        <pc:picChg chg="add mod modCrop">
          <ac:chgData name="Tia Blissett" userId="5f51b74c-db6d-4ad1-ac50-e1cb760f171b" providerId="ADAL" clId="{E7C97717-0811-4240-9F71-C0658D862C1D}" dt="2025-09-04T17:50:44.166" v="53" actId="14100"/>
          <ac:picMkLst>
            <pc:docMk/>
            <pc:sldMk cId="1227122886" sldId="257"/>
            <ac:picMk id="10" creationId="{CA2A737E-51FC-C9A1-CFE5-633A31DD1FF6}"/>
          </ac:picMkLst>
        </pc:picChg>
        <pc:picChg chg="del">
          <ac:chgData name="Tia Blissett" userId="5f51b74c-db6d-4ad1-ac50-e1cb760f171b" providerId="ADAL" clId="{E7C97717-0811-4240-9F71-C0658D862C1D}" dt="2025-09-04T17:49:58.163" v="44" actId="21"/>
          <ac:picMkLst>
            <pc:docMk/>
            <pc:sldMk cId="1227122886" sldId="257"/>
            <ac:picMk id="12" creationId="{3FC6AF0B-F69D-4455-21A8-4D4CEE75C708}"/>
          </ac:picMkLst>
        </pc:picChg>
        <pc:picChg chg="del">
          <ac:chgData name="Tia Blissett" userId="5f51b74c-db6d-4ad1-ac50-e1cb760f171b" providerId="ADAL" clId="{E7C97717-0811-4240-9F71-C0658D862C1D}" dt="2025-09-04T17:49:47.838" v="39" actId="21"/>
          <ac:picMkLst>
            <pc:docMk/>
            <pc:sldMk cId="1227122886" sldId="257"/>
            <ac:picMk id="13" creationId="{CECE6C61-8475-B2BC-EF6E-16D1BBF936F3}"/>
          </ac:picMkLst>
        </pc:picChg>
        <pc:picChg chg="del">
          <ac:chgData name="Tia Blissett" userId="5f51b74c-db6d-4ad1-ac50-e1cb760f171b" providerId="ADAL" clId="{E7C97717-0811-4240-9F71-C0658D862C1D}" dt="2025-09-04T17:49:59.991" v="45" actId="21"/>
          <ac:picMkLst>
            <pc:docMk/>
            <pc:sldMk cId="1227122886" sldId="257"/>
            <ac:picMk id="14" creationId="{47D7073D-E431-784C-C56C-A95FD71217DC}"/>
          </ac:picMkLst>
        </pc:picChg>
        <pc:picChg chg="del">
          <ac:chgData name="Tia Blissett" userId="5f51b74c-db6d-4ad1-ac50-e1cb760f171b" providerId="ADAL" clId="{E7C97717-0811-4240-9F71-C0658D862C1D}" dt="2025-09-04T17:50:02.675" v="46" actId="21"/>
          <ac:picMkLst>
            <pc:docMk/>
            <pc:sldMk cId="1227122886" sldId="257"/>
            <ac:picMk id="15" creationId="{C6E65799-3384-8F8A-E1BE-C4C0F11E239B}"/>
          </ac:picMkLst>
        </pc:picChg>
        <pc:picChg chg="add mod modCrop">
          <ac:chgData name="Tia Blissett" userId="5f51b74c-db6d-4ad1-ac50-e1cb760f171b" providerId="ADAL" clId="{E7C97717-0811-4240-9F71-C0658D862C1D}" dt="2025-09-04T17:53:58.466" v="156" actId="1076"/>
          <ac:picMkLst>
            <pc:docMk/>
            <pc:sldMk cId="1227122886" sldId="257"/>
            <ac:picMk id="17" creationId="{40FF1BDD-5FCD-8F6F-ACE3-0853EED164B5}"/>
          </ac:picMkLst>
        </pc:picChg>
        <pc:picChg chg="add mod modCrop">
          <ac:chgData name="Tia Blissett" userId="5f51b74c-db6d-4ad1-ac50-e1cb760f171b" providerId="ADAL" clId="{E7C97717-0811-4240-9F71-C0658D862C1D}" dt="2025-09-04T17:58:06.598" v="247" actId="732"/>
          <ac:picMkLst>
            <pc:docMk/>
            <pc:sldMk cId="1227122886" sldId="257"/>
            <ac:picMk id="18" creationId="{9D3E6BBD-42DD-FE4A-E2F3-F39CA77D2174}"/>
          </ac:picMkLst>
        </pc:picChg>
        <pc:picChg chg="add mod modCrop">
          <ac:chgData name="Tia Blissett" userId="5f51b74c-db6d-4ad1-ac50-e1cb760f171b" providerId="ADAL" clId="{E7C97717-0811-4240-9F71-C0658D862C1D}" dt="2025-09-04T17:58:20.414" v="253" actId="1038"/>
          <ac:picMkLst>
            <pc:docMk/>
            <pc:sldMk cId="1227122886" sldId="257"/>
            <ac:picMk id="30" creationId="{B6DF1373-0EF7-4CF1-712C-F833B967A51B}"/>
          </ac:picMkLst>
        </pc:picChg>
        <pc:inkChg chg="add del">
          <ac:chgData name="Tia Blissett" userId="5f51b74c-db6d-4ad1-ac50-e1cb760f171b" providerId="ADAL" clId="{E7C97717-0811-4240-9F71-C0658D862C1D}" dt="2025-09-04T17:49:50.107" v="42"/>
          <ac:inkMkLst>
            <pc:docMk/>
            <pc:sldMk cId="1227122886" sldId="257"/>
            <ac:inkMk id="7" creationId="{F4892760-A9C1-C2C6-A922-ABDDB08EDC07}"/>
          </ac:inkMkLst>
        </pc:inkChg>
        <pc:inkChg chg="add del">
          <ac:chgData name="Tia Blissett" userId="5f51b74c-db6d-4ad1-ac50-e1cb760f171b" providerId="ADAL" clId="{E7C97717-0811-4240-9F71-C0658D862C1D}" dt="2025-09-04T17:49:50.107" v="42"/>
          <ac:inkMkLst>
            <pc:docMk/>
            <pc:sldMk cId="1227122886" sldId="257"/>
            <ac:inkMk id="8" creationId="{D37F627E-1465-42E0-0C99-9065F0C6F7EE}"/>
          </ac:inkMkLst>
        </pc:inkChg>
        <pc:inkChg chg="add del reco">
          <ac:chgData name="Tia Blissett" userId="5f51b74c-db6d-4ad1-ac50-e1cb760f171b" providerId="ADAL" clId="{E7C97717-0811-4240-9F71-C0658D862C1D}" dt="2025-09-04T17:49:53.672" v="43"/>
          <ac:inkMkLst>
            <pc:docMk/>
            <pc:sldMk cId="1227122886" sldId="257"/>
            <ac:inkMk id="9" creationId="{A3993CFE-A609-2A67-3E1D-B9732A46AE71}"/>
          </ac:inkMkLst>
        </pc:inkChg>
        <pc:inkChg chg="add">
          <ac:chgData name="Tia Blissett" userId="5f51b74c-db6d-4ad1-ac50-e1cb760f171b" providerId="ADAL" clId="{E7C97717-0811-4240-9F71-C0658D862C1D}" dt="2025-09-04T17:50:59.310" v="76"/>
          <ac:inkMkLst>
            <pc:docMk/>
            <pc:sldMk cId="1227122886" sldId="257"/>
            <ac:inkMk id="11" creationId="{DDE430B1-D54A-772C-ABCF-A15AF2E6F68F}"/>
          </ac:inkMkLst>
        </pc:inkChg>
        <pc:inkChg chg="add del">
          <ac:chgData name="Tia Blissett" userId="5f51b74c-db6d-4ad1-ac50-e1cb760f171b" providerId="ADAL" clId="{E7C97717-0811-4240-9F71-C0658D862C1D}" dt="2025-09-04T17:51:06.965" v="78"/>
          <ac:inkMkLst>
            <pc:docMk/>
            <pc:sldMk cId="1227122886" sldId="257"/>
            <ac:inkMk id="16" creationId="{A14F6B8B-5528-F6E5-EFFD-7C1DD7E333F6}"/>
          </ac:inkMkLst>
        </pc:inkChg>
        <pc:inkChg chg="add del">
          <ac:chgData name="Tia Blissett" userId="5f51b74c-db6d-4ad1-ac50-e1cb760f171b" providerId="ADAL" clId="{E7C97717-0811-4240-9F71-C0658D862C1D}" dt="2025-09-04T17:55:16.794" v="169"/>
          <ac:inkMkLst>
            <pc:docMk/>
            <pc:sldMk cId="1227122886" sldId="257"/>
            <ac:inkMk id="29" creationId="{1ED8B4F3-3BE9-C323-D916-3261F371834C}"/>
          </ac:inkMkLst>
        </pc:inkChg>
      </pc:sldChg>
      <pc:sldChg chg="modSp">
        <pc:chgData name="Tia Blissett" userId="5f51b74c-db6d-4ad1-ac50-e1cb760f171b" providerId="ADAL" clId="{E7C97717-0811-4240-9F71-C0658D862C1D}" dt="2025-09-02T16:49:45.212" v="38" actId="20577"/>
        <pc:sldMkLst>
          <pc:docMk/>
          <pc:sldMk cId="293739363" sldId="282"/>
        </pc:sldMkLst>
        <pc:spChg chg="mod">
          <ac:chgData name="Tia Blissett" userId="5f51b74c-db6d-4ad1-ac50-e1cb760f171b" providerId="ADAL" clId="{E7C97717-0811-4240-9F71-C0658D862C1D}" dt="2025-09-02T16:49:45.212" v="38" actId="20577"/>
          <ac:spMkLst>
            <pc:docMk/>
            <pc:sldMk cId="293739363" sldId="282"/>
            <ac:spMk id="3" creationId="{2C7C85E1-8BB0-B798-2907-BD361F56D242}"/>
          </ac:spMkLst>
        </pc:spChg>
      </pc:sldChg>
    </pc:docChg>
  </pc:docChgLst>
  <pc:docChgLst>
    <pc:chgData name="Sham Rahman" userId="S::srahman01@greenhill.theharmonytrust.org::689d8cb7-55b9-4251-a042-c439ba5f8302" providerId="AD" clId="Web-{DF07B0F7-2DBD-34B6-E2AD-7A4C8ED117EC}"/>
    <pc:docChg chg="modSld">
      <pc:chgData name="Sham Rahman" userId="S::srahman01@greenhill.theharmonytrust.org::689d8cb7-55b9-4251-a042-c439ba5f8302" providerId="AD" clId="Web-{DF07B0F7-2DBD-34B6-E2AD-7A4C8ED117EC}" dt="2023-09-13T15:51:56.665" v="5" actId="20577"/>
      <pc:docMkLst>
        <pc:docMk/>
      </pc:docMkLst>
      <pc:sldChg chg="modSp">
        <pc:chgData name="Sham Rahman" userId="S::srahman01@greenhill.theharmonytrust.org::689d8cb7-55b9-4251-a042-c439ba5f8302" providerId="AD" clId="Web-{DF07B0F7-2DBD-34B6-E2AD-7A4C8ED117EC}" dt="2023-09-13T15:51:56.665" v="5" actId="20577"/>
        <pc:sldMkLst>
          <pc:docMk/>
          <pc:sldMk cId="1227122886" sldId="257"/>
        </pc:sldMkLst>
      </pc:sldChg>
    </pc:docChg>
  </pc:docChgLst>
  <pc:docChgLst>
    <pc:chgData name="Chloe S. Glynn" userId="23fae224-c86f-4a15-a568-f598ff29e9e6" providerId="ADAL" clId="{496F722A-F5F4-4D2E-AD2B-6059DD5289C3}"/>
    <pc:docChg chg="undo custSel addSld delSld modSld sldOrd">
      <pc:chgData name="Chloe S. Glynn" userId="23fae224-c86f-4a15-a568-f598ff29e9e6" providerId="ADAL" clId="{496F722A-F5F4-4D2E-AD2B-6059DD5289C3}" dt="2023-09-10T15:33:55.516" v="906" actId="26606"/>
      <pc:docMkLst>
        <pc:docMk/>
      </pc:docMkLst>
      <pc:sldChg chg="delSp add delDesignElem">
        <pc:chgData name="Chloe S. Glynn" userId="23fae224-c86f-4a15-a568-f598ff29e9e6" providerId="ADAL" clId="{496F722A-F5F4-4D2E-AD2B-6059DD5289C3}" dt="2023-09-10T15:22:28.997" v="789"/>
        <pc:sldMkLst>
          <pc:docMk/>
          <pc:sldMk cId="3793233030" sldId="259"/>
        </pc:sldMkLst>
      </pc:sldChg>
      <pc:sldChg chg="delSp add delDesignElem">
        <pc:chgData name="Chloe S. Glynn" userId="23fae224-c86f-4a15-a568-f598ff29e9e6" providerId="ADAL" clId="{496F722A-F5F4-4D2E-AD2B-6059DD5289C3}" dt="2023-09-10T15:22:28.997" v="789"/>
        <pc:sldMkLst>
          <pc:docMk/>
          <pc:sldMk cId="2596811307" sldId="260"/>
        </pc:sldMkLst>
      </pc:sldChg>
      <pc:sldChg chg="delSp add delDesignElem">
        <pc:chgData name="Chloe S. Glynn" userId="23fae224-c86f-4a15-a568-f598ff29e9e6" providerId="ADAL" clId="{496F722A-F5F4-4D2E-AD2B-6059DD5289C3}" dt="2023-09-10T15:22:28.997" v="789"/>
        <pc:sldMkLst>
          <pc:docMk/>
          <pc:sldMk cId="753400847" sldId="261"/>
        </pc:sldMkLst>
      </pc:sldChg>
      <pc:sldChg chg="delSp add delDesignElem">
        <pc:chgData name="Chloe S. Glynn" userId="23fae224-c86f-4a15-a568-f598ff29e9e6" providerId="ADAL" clId="{496F722A-F5F4-4D2E-AD2B-6059DD5289C3}" dt="2023-09-10T15:22:28.997" v="789"/>
        <pc:sldMkLst>
          <pc:docMk/>
          <pc:sldMk cId="512939933" sldId="265"/>
        </pc:sldMkLst>
      </pc:sldChg>
      <pc:sldChg chg="addSp delSp modSp add mod setBg setClrOvrMap delDesignElem modNotesTx">
        <pc:chgData name="Chloe S. Glynn" userId="23fae224-c86f-4a15-a568-f598ff29e9e6" providerId="ADAL" clId="{496F722A-F5F4-4D2E-AD2B-6059DD5289C3}" dt="2023-09-10T15:11:11.948" v="150" actId="20577"/>
        <pc:sldMkLst>
          <pc:docMk/>
          <pc:sldMk cId="3302741749" sldId="267"/>
        </pc:sldMkLst>
      </pc:sldChg>
      <pc:sldChg chg="modSp add mod setBg modNotesTx">
        <pc:chgData name="Chloe S. Glynn" userId="23fae224-c86f-4a15-a568-f598ff29e9e6" providerId="ADAL" clId="{496F722A-F5F4-4D2E-AD2B-6059DD5289C3}" dt="2023-09-10T15:13:40.350" v="358" actId="20577"/>
        <pc:sldMkLst>
          <pc:docMk/>
          <pc:sldMk cId="2821151626" sldId="275"/>
        </pc:sldMkLst>
      </pc:sldChg>
      <pc:sldChg chg="modSp add mod setBg modNotesTx">
        <pc:chgData name="Chloe S. Glynn" userId="23fae224-c86f-4a15-a568-f598ff29e9e6" providerId="ADAL" clId="{496F722A-F5F4-4D2E-AD2B-6059DD5289C3}" dt="2023-09-10T15:18:47.123" v="721" actId="2711"/>
        <pc:sldMkLst>
          <pc:docMk/>
          <pc:sldMk cId="3049619705" sldId="278"/>
        </pc:sldMkLst>
      </pc:sldChg>
      <pc:sldChg chg="del">
        <pc:chgData name="Chloe S. Glynn" userId="23fae224-c86f-4a15-a568-f598ff29e9e6" providerId="ADAL" clId="{496F722A-F5F4-4D2E-AD2B-6059DD5289C3}" dt="2023-09-10T15:08:47.935" v="2" actId="47"/>
        <pc:sldMkLst>
          <pc:docMk/>
          <pc:sldMk cId="616287658" sldId="280"/>
        </pc:sldMkLst>
      </pc:sldChg>
      <pc:sldChg chg="addSp delSp modSp add mod setBg">
        <pc:chgData name="Chloe S. Glynn" userId="23fae224-c86f-4a15-a568-f598ff29e9e6" providerId="ADAL" clId="{496F722A-F5F4-4D2E-AD2B-6059DD5289C3}" dt="2023-09-10T15:14:59.761" v="365" actId="26606"/>
        <pc:sldMkLst>
          <pc:docMk/>
          <pc:sldMk cId="3495140418" sldId="280"/>
        </pc:sldMkLst>
      </pc:sldChg>
      <pc:sldChg chg="modSp mod">
        <pc:chgData name="Chloe S. Glynn" userId="23fae224-c86f-4a15-a568-f598ff29e9e6" providerId="ADAL" clId="{496F722A-F5F4-4D2E-AD2B-6059DD5289C3}" dt="2023-09-10T15:08:58.609" v="5" actId="1076"/>
        <pc:sldMkLst>
          <pc:docMk/>
          <pc:sldMk cId="293739363" sldId="282"/>
        </pc:sldMkLst>
      </pc:sldChg>
      <pc:sldChg chg="modSp add mod ord modNotesTx">
        <pc:chgData name="Chloe S. Glynn" userId="23fae224-c86f-4a15-a568-f598ff29e9e6" providerId="ADAL" clId="{496F722A-F5F4-4D2E-AD2B-6059DD5289C3}" dt="2023-09-10T15:16:47.703" v="500" actId="14826"/>
        <pc:sldMkLst>
          <pc:docMk/>
          <pc:sldMk cId="1220495586" sldId="283"/>
        </pc:sldMkLst>
      </pc:sldChg>
      <pc:sldChg chg="addSp delSp modSp new mod setBg">
        <pc:chgData name="Chloe S. Glynn" userId="23fae224-c86f-4a15-a568-f598ff29e9e6" providerId="ADAL" clId="{496F722A-F5F4-4D2E-AD2B-6059DD5289C3}" dt="2023-09-10T15:33:55.516" v="906" actId="26606"/>
        <pc:sldMkLst>
          <pc:docMk/>
          <pc:sldMk cId="18793130" sldId="284"/>
        </pc:sldMkLst>
      </pc:sldChg>
      <pc:sldChg chg="addSp modSp add del setBg">
        <pc:chgData name="Chloe S. Glynn" userId="23fae224-c86f-4a15-a568-f598ff29e9e6" providerId="ADAL" clId="{496F722A-F5F4-4D2E-AD2B-6059DD5289C3}" dt="2023-09-10T15:21:37.775" v="728" actId="47"/>
        <pc:sldMkLst>
          <pc:docMk/>
          <pc:sldMk cId="109857222" sldId="285"/>
        </pc:sldMkLst>
      </pc:sldChg>
      <pc:sldChg chg="modSp add mod ord modNotesTx">
        <pc:chgData name="Chloe S. Glynn" userId="23fae224-c86f-4a15-a568-f598ff29e9e6" providerId="ADAL" clId="{496F722A-F5F4-4D2E-AD2B-6059DD5289C3}" dt="2023-09-10T15:22:05.688" v="783" actId="20577"/>
        <pc:sldMkLst>
          <pc:docMk/>
          <pc:sldMk cId="4076990660" sldId="286"/>
        </pc:sldMkLst>
      </pc:sldChg>
      <pc:sldChg chg="delSp modSp add mod delDesignElem modNotesTx">
        <pc:chgData name="Chloe S. Glynn" userId="23fae224-c86f-4a15-a568-f598ff29e9e6" providerId="ADAL" clId="{496F722A-F5F4-4D2E-AD2B-6059DD5289C3}" dt="2023-09-10T15:32:10.377" v="875" actId="20577"/>
        <pc:sldMkLst>
          <pc:docMk/>
          <pc:sldMk cId="4186733543" sldId="287"/>
        </pc:sldMkLst>
      </pc:sldChg>
    </pc:docChg>
  </pc:docChgLst>
</pc:chgInfo>
</file>

<file path=ppt/comments/modernComment_120_7F043A7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362A37-506E-4038-B3C3-C8E9ADB743DF}" authorId="{C894427B-5EAD-6B6A-8358-F00FF52654EA}" created="2025-09-02T15:52:22.150" startDate="2025-09-02T15:52:22.150" dueDate="2025-09-02T15:52:22.150" assignedTo="{9865DBDA-F838-D537-B104-29902DBCF01F}" title="@Chloe S. Glynn Are you happy with this slide? Wanted to give an overview for the whole year to explain the costing.">
    <pc:sldMkLst xmlns:pc="http://schemas.microsoft.com/office/powerpoint/2013/main/command">
      <pc:docMk/>
      <pc:sldMk cId="2130983538" sldId="288"/>
    </pc:sldMkLst>
    <p188:txBody>
      <a:bodyPr/>
      <a:lstStyle/>
      <a:p>
        <a:r>
          <a:rPr lang="en-GB"/>
          <a:t>[@Chloe S. Glynn] Are you happy with this slide? Wanted to give an overview for the whole year to explain the costing.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9-02T15:52:22.150" id="{37508DB5-0C15-448A-9D34-B5B0CACF6952}">
              <p228:atrbtn authorId="{C894427B-5EAD-6B6A-8358-F00FF52654EA}"/>
              <p228:anchr>
                <p228:comment id="{2E362A37-506E-4038-B3C3-C8E9ADB743DF}"/>
              </p228:anchr>
              <p228:add/>
            </p228:event>
            <p228:event time="2025-09-02T15:52:22.150" id="{CA9D34E8-33E6-4F5C-AC41-CF1389FC42D3}">
              <p228:atrbtn authorId="{C894427B-5EAD-6B6A-8358-F00FF52654EA}"/>
              <p228:anchr>
                <p228:comment id="{2E362A37-506E-4038-B3C3-C8E9ADB743DF}"/>
              </p228:anchr>
              <p228:asgn authorId="{9865DBDA-F838-D537-B104-29902DBCF01F}"/>
            </p228:event>
            <p228:event time="2025-09-02T15:52:22.150" id="{51DAF70D-0E68-452E-9B74-4801CC681F62}">
              <p228:atrbtn authorId="{C894427B-5EAD-6B6A-8358-F00FF52654EA}"/>
              <p228:anchr>
                <p228:comment id="{2E362A37-506E-4038-B3C3-C8E9ADB743DF}"/>
              </p228:anchr>
              <p228:title val="@Chloe S. Glynn Are you happy with this slide? Wanted to give an overview for the whole year to explain the costing."/>
            </p228:event>
            <p228:event time="2025-09-02T15:52:22.150" id="{0793DE98-2995-401D-9798-556E118D5C54}">
              <p228:atrbtn authorId="{C894427B-5EAD-6B6A-8358-F00FF52654EA}"/>
              <p228:anchr>
                <p228:comment id="{2E362A37-506E-4038-B3C3-C8E9ADB743DF}"/>
              </p228:anchr>
              <p228:date stDt="2025-09-02T15:52:22.150" endDt="2025-09-02T15:52:22.150"/>
            </p228:event>
          </p228:history>
        </p228:taskDetails>
      </p:ext>
    </p188:extLst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1362AA-900A-484F-85A7-8C7EA2BAF9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305FCA0-BFFA-40B4-B1A9-8CD40F86AEF9}">
      <dgm:prSet/>
      <dgm:spPr>
        <a:solidFill>
          <a:srgbClr val="F2F2F2"/>
        </a:solidFill>
      </dgm:spPr>
      <dgm:t>
        <a:bodyPr/>
        <a:lstStyle/>
        <a:p>
          <a:pPr rtl="0">
            <a:lnSpc>
              <a:spcPct val="100000"/>
            </a:lnSpc>
          </a:pPr>
          <a:r>
            <a:rPr lang="en-GB" dirty="0">
              <a:latin typeface="SassoonPrimaryType"/>
            </a:rPr>
            <a:t>For any Year 2 pupils who require.</a:t>
          </a:r>
        </a:p>
      </dgm:t>
    </dgm:pt>
    <dgm:pt modelId="{BDD0254A-E37C-4985-8657-2D70E25A2D8F}" type="parTrans" cxnId="{4BD613C2-01F3-4A19-8456-B34E1C267630}">
      <dgm:prSet/>
      <dgm:spPr/>
      <dgm:t>
        <a:bodyPr/>
        <a:lstStyle/>
        <a:p>
          <a:endParaRPr lang="en-US"/>
        </a:p>
      </dgm:t>
    </dgm:pt>
    <dgm:pt modelId="{3035D600-AD4D-41FC-965D-28F2CFE50573}" type="sibTrans" cxnId="{4BD613C2-01F3-4A19-8456-B34E1C267630}">
      <dgm:prSet/>
      <dgm:spPr/>
      <dgm:t>
        <a:bodyPr/>
        <a:lstStyle/>
        <a:p>
          <a:endParaRPr lang="en-US"/>
        </a:p>
      </dgm:t>
    </dgm:pt>
    <dgm:pt modelId="{66E1259E-D37D-457B-BEB5-05F372F47B51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GB" dirty="0">
              <a:latin typeface="SassoonPrimaryType"/>
            </a:rPr>
            <a:t>The purpose of the PSC is to support pupils with reading fluently and spelling.</a:t>
          </a:r>
          <a:endParaRPr lang="en-US" dirty="0">
            <a:latin typeface="SassoonPrimaryType"/>
          </a:endParaRPr>
        </a:p>
      </dgm:t>
    </dgm:pt>
    <dgm:pt modelId="{1E727B31-4EEC-4EF8-8C1F-A58DD45399CC}" type="parTrans" cxnId="{C85C0AF5-F89E-4823-9B96-4BE622FCAC40}">
      <dgm:prSet/>
      <dgm:spPr/>
      <dgm:t>
        <a:bodyPr/>
        <a:lstStyle/>
        <a:p>
          <a:endParaRPr lang="en-US"/>
        </a:p>
      </dgm:t>
    </dgm:pt>
    <dgm:pt modelId="{BF3B434C-7A5C-47F3-9E18-B2EF7EA3CC82}" type="sibTrans" cxnId="{C85C0AF5-F89E-4823-9B96-4BE622FCAC40}">
      <dgm:prSet/>
      <dgm:spPr/>
      <dgm:t>
        <a:bodyPr/>
        <a:lstStyle/>
        <a:p>
          <a:endParaRPr lang="en-US"/>
        </a:p>
      </dgm:t>
    </dgm:pt>
    <dgm:pt modelId="{0CAE98DF-6927-477E-A767-447F9C890AD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latin typeface="SassoonPrimaryType"/>
            </a:rPr>
            <a:t>Help us to support children with gaps in knowledge.</a:t>
          </a:r>
          <a:endParaRPr lang="en-US" dirty="0">
            <a:latin typeface="SassoonPrimaryType" pitchFamily="2" charset="0"/>
          </a:endParaRPr>
        </a:p>
      </dgm:t>
    </dgm:pt>
    <dgm:pt modelId="{D086E184-269D-4782-997C-C33EF5FD1539}" type="parTrans" cxnId="{5EA1A9C3-FB47-494D-B5B8-B7CAF51D8006}">
      <dgm:prSet/>
      <dgm:spPr/>
      <dgm:t>
        <a:bodyPr/>
        <a:lstStyle/>
        <a:p>
          <a:endParaRPr lang="en-US"/>
        </a:p>
      </dgm:t>
    </dgm:pt>
    <dgm:pt modelId="{72A4B077-7F65-4F51-977A-4AC89D646BF6}" type="sibTrans" cxnId="{5EA1A9C3-FB47-494D-B5B8-B7CAF51D8006}">
      <dgm:prSet/>
      <dgm:spPr/>
      <dgm:t>
        <a:bodyPr/>
        <a:lstStyle/>
        <a:p>
          <a:endParaRPr lang="en-US"/>
        </a:p>
      </dgm:t>
    </dgm:pt>
    <dgm:pt modelId="{CF909665-72A9-42D2-86D5-32C9A6EE7F41}" type="pres">
      <dgm:prSet presAssocID="{AC1362AA-900A-484F-85A7-8C7EA2BAF9CF}" presName="root" presStyleCnt="0">
        <dgm:presLayoutVars>
          <dgm:dir/>
          <dgm:resizeHandles val="exact"/>
        </dgm:presLayoutVars>
      </dgm:prSet>
      <dgm:spPr/>
    </dgm:pt>
    <dgm:pt modelId="{DDFD7962-5D05-4EDC-A515-8BA7186F431D}" type="pres">
      <dgm:prSet presAssocID="{A305FCA0-BFFA-40B4-B1A9-8CD40F86AEF9}" presName="compNode" presStyleCnt="0"/>
      <dgm:spPr/>
    </dgm:pt>
    <dgm:pt modelId="{E79D7D4F-22E0-4777-AEB8-BEDE769DFE2F}" type="pres">
      <dgm:prSet presAssocID="{A305FCA0-BFFA-40B4-B1A9-8CD40F86AEF9}" presName="bgRect" presStyleLbl="bgShp" presStyleIdx="0" presStyleCnt="3"/>
      <dgm:spPr/>
    </dgm:pt>
    <dgm:pt modelId="{1083C227-0AB5-4899-B245-05FF96264F2C}" type="pres">
      <dgm:prSet presAssocID="{A305FCA0-BFFA-40B4-B1A9-8CD40F86AEF9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3ED185E0-D40E-4043-8BAD-56C3592F2C5D}" type="pres">
      <dgm:prSet presAssocID="{A305FCA0-BFFA-40B4-B1A9-8CD40F86AEF9}" presName="spaceRect" presStyleCnt="0"/>
      <dgm:spPr/>
    </dgm:pt>
    <dgm:pt modelId="{3CD856FC-80A9-4C54-A3BD-8287CBB97572}" type="pres">
      <dgm:prSet presAssocID="{A305FCA0-BFFA-40B4-B1A9-8CD40F86AEF9}" presName="parTx" presStyleLbl="revTx" presStyleIdx="0" presStyleCnt="3">
        <dgm:presLayoutVars>
          <dgm:chMax val="0"/>
          <dgm:chPref val="0"/>
        </dgm:presLayoutVars>
      </dgm:prSet>
      <dgm:spPr/>
    </dgm:pt>
    <dgm:pt modelId="{22AEFA43-7E7D-4F99-9033-42803A1C98BC}" type="pres">
      <dgm:prSet presAssocID="{3035D600-AD4D-41FC-965D-28F2CFE50573}" presName="sibTrans" presStyleCnt="0"/>
      <dgm:spPr/>
    </dgm:pt>
    <dgm:pt modelId="{85FFCA5E-1B1E-4F31-B237-8A4ADB1E0EE8}" type="pres">
      <dgm:prSet presAssocID="{66E1259E-D37D-457B-BEB5-05F372F47B51}" presName="compNode" presStyleCnt="0"/>
      <dgm:spPr/>
    </dgm:pt>
    <dgm:pt modelId="{55419D4D-EAE8-46F5-BDE1-7E6B0379F2DD}" type="pres">
      <dgm:prSet presAssocID="{66E1259E-D37D-457B-BEB5-05F372F47B51}" presName="bgRect" presStyleLbl="bgShp" presStyleIdx="1" presStyleCnt="3"/>
      <dgm:spPr/>
    </dgm:pt>
    <dgm:pt modelId="{5E0EE671-42D3-47A7-A27E-490F8BD1EECC}" type="pres">
      <dgm:prSet presAssocID="{66E1259E-D37D-457B-BEB5-05F372F47B51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F671A87-2725-4F81-B4ED-309BDAF8218A}" type="pres">
      <dgm:prSet presAssocID="{66E1259E-D37D-457B-BEB5-05F372F47B51}" presName="spaceRect" presStyleCnt="0"/>
      <dgm:spPr/>
    </dgm:pt>
    <dgm:pt modelId="{3B589395-A60F-4FA9-B113-83C17C3AA162}" type="pres">
      <dgm:prSet presAssocID="{66E1259E-D37D-457B-BEB5-05F372F47B51}" presName="parTx" presStyleLbl="revTx" presStyleIdx="1" presStyleCnt="3">
        <dgm:presLayoutVars>
          <dgm:chMax val="0"/>
          <dgm:chPref val="0"/>
        </dgm:presLayoutVars>
      </dgm:prSet>
      <dgm:spPr/>
    </dgm:pt>
    <dgm:pt modelId="{F2D8DC53-942C-4087-B4B9-B24CF98928BB}" type="pres">
      <dgm:prSet presAssocID="{BF3B434C-7A5C-47F3-9E18-B2EF7EA3CC82}" presName="sibTrans" presStyleCnt="0"/>
      <dgm:spPr/>
    </dgm:pt>
    <dgm:pt modelId="{21243B5D-C6EB-4184-8F48-53DA57FCD951}" type="pres">
      <dgm:prSet presAssocID="{0CAE98DF-6927-477E-A767-447F9C890AD2}" presName="compNode" presStyleCnt="0"/>
      <dgm:spPr/>
    </dgm:pt>
    <dgm:pt modelId="{789CDB77-20D8-47F7-9376-A3E0ECBD0237}" type="pres">
      <dgm:prSet presAssocID="{0CAE98DF-6927-477E-A767-447F9C890AD2}" presName="bgRect" presStyleLbl="bgShp" presStyleIdx="2" presStyleCnt="3"/>
      <dgm:spPr/>
    </dgm:pt>
    <dgm:pt modelId="{456BA3EC-6A78-487E-88EB-795664E450C9}" type="pres">
      <dgm:prSet presAssocID="{0CAE98DF-6927-477E-A767-447F9C890AD2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0965F81-9653-407B-9477-0DAE5B8662AA}" type="pres">
      <dgm:prSet presAssocID="{0CAE98DF-6927-477E-A767-447F9C890AD2}" presName="spaceRect" presStyleCnt="0"/>
      <dgm:spPr/>
    </dgm:pt>
    <dgm:pt modelId="{2A1BE82C-C3E3-4EA3-B33F-68CC1DCF5707}" type="pres">
      <dgm:prSet presAssocID="{0CAE98DF-6927-477E-A767-447F9C890AD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560090F-F754-4667-A07C-5498877809C5}" type="presOf" srcId="{0CAE98DF-6927-477E-A767-447F9C890AD2}" destId="{2A1BE82C-C3E3-4EA3-B33F-68CC1DCF5707}" srcOrd="0" destOrd="0" presId="urn:microsoft.com/office/officeart/2018/2/layout/IconVerticalSolidList"/>
    <dgm:cxn modelId="{5393A187-9E15-457F-AE82-6CF17CCA7814}" type="presOf" srcId="{66E1259E-D37D-457B-BEB5-05F372F47B51}" destId="{3B589395-A60F-4FA9-B113-83C17C3AA162}" srcOrd="0" destOrd="0" presId="urn:microsoft.com/office/officeart/2018/2/layout/IconVerticalSolidList"/>
    <dgm:cxn modelId="{6642C5A5-0447-4015-8F3D-E31FE57C9E9C}" type="presOf" srcId="{AC1362AA-900A-484F-85A7-8C7EA2BAF9CF}" destId="{CF909665-72A9-42D2-86D5-32C9A6EE7F41}" srcOrd="0" destOrd="0" presId="urn:microsoft.com/office/officeart/2018/2/layout/IconVerticalSolidList"/>
    <dgm:cxn modelId="{E9C800AA-6B3A-4CA9-826D-9642E21ECD11}" type="presOf" srcId="{A305FCA0-BFFA-40B4-B1A9-8CD40F86AEF9}" destId="{3CD856FC-80A9-4C54-A3BD-8287CBB97572}" srcOrd="0" destOrd="0" presId="urn:microsoft.com/office/officeart/2018/2/layout/IconVerticalSolidList"/>
    <dgm:cxn modelId="{4BD613C2-01F3-4A19-8456-B34E1C267630}" srcId="{AC1362AA-900A-484F-85A7-8C7EA2BAF9CF}" destId="{A305FCA0-BFFA-40B4-B1A9-8CD40F86AEF9}" srcOrd="0" destOrd="0" parTransId="{BDD0254A-E37C-4985-8657-2D70E25A2D8F}" sibTransId="{3035D600-AD4D-41FC-965D-28F2CFE50573}"/>
    <dgm:cxn modelId="{5EA1A9C3-FB47-494D-B5B8-B7CAF51D8006}" srcId="{AC1362AA-900A-484F-85A7-8C7EA2BAF9CF}" destId="{0CAE98DF-6927-477E-A767-447F9C890AD2}" srcOrd="2" destOrd="0" parTransId="{D086E184-269D-4782-997C-C33EF5FD1539}" sibTransId="{72A4B077-7F65-4F51-977A-4AC89D646BF6}"/>
    <dgm:cxn modelId="{C85C0AF5-F89E-4823-9B96-4BE622FCAC40}" srcId="{AC1362AA-900A-484F-85A7-8C7EA2BAF9CF}" destId="{66E1259E-D37D-457B-BEB5-05F372F47B51}" srcOrd="1" destOrd="0" parTransId="{1E727B31-4EEC-4EF8-8C1F-A58DD45399CC}" sibTransId="{BF3B434C-7A5C-47F3-9E18-B2EF7EA3CC82}"/>
    <dgm:cxn modelId="{3CA3DFB7-F229-4440-A6F9-6ED51B3A3DEB}" type="presParOf" srcId="{CF909665-72A9-42D2-86D5-32C9A6EE7F41}" destId="{DDFD7962-5D05-4EDC-A515-8BA7186F431D}" srcOrd="0" destOrd="0" presId="urn:microsoft.com/office/officeart/2018/2/layout/IconVerticalSolidList"/>
    <dgm:cxn modelId="{66472463-ACBB-481E-9697-6F610E5A3AC3}" type="presParOf" srcId="{DDFD7962-5D05-4EDC-A515-8BA7186F431D}" destId="{E79D7D4F-22E0-4777-AEB8-BEDE769DFE2F}" srcOrd="0" destOrd="0" presId="urn:microsoft.com/office/officeart/2018/2/layout/IconVerticalSolidList"/>
    <dgm:cxn modelId="{B09DD6E5-E12A-4EED-AA0A-E4801D0EFF50}" type="presParOf" srcId="{DDFD7962-5D05-4EDC-A515-8BA7186F431D}" destId="{1083C227-0AB5-4899-B245-05FF96264F2C}" srcOrd="1" destOrd="0" presId="urn:microsoft.com/office/officeart/2018/2/layout/IconVerticalSolidList"/>
    <dgm:cxn modelId="{0DD89C14-9200-48CC-B48F-613176F270BB}" type="presParOf" srcId="{DDFD7962-5D05-4EDC-A515-8BA7186F431D}" destId="{3ED185E0-D40E-4043-8BAD-56C3592F2C5D}" srcOrd="2" destOrd="0" presId="urn:microsoft.com/office/officeart/2018/2/layout/IconVerticalSolidList"/>
    <dgm:cxn modelId="{E387E6AA-3AB1-4064-B190-AF6A7D0A1C5D}" type="presParOf" srcId="{DDFD7962-5D05-4EDC-A515-8BA7186F431D}" destId="{3CD856FC-80A9-4C54-A3BD-8287CBB97572}" srcOrd="3" destOrd="0" presId="urn:microsoft.com/office/officeart/2018/2/layout/IconVerticalSolidList"/>
    <dgm:cxn modelId="{F0FBF17A-C9A4-4B21-A4E0-8FE27A256426}" type="presParOf" srcId="{CF909665-72A9-42D2-86D5-32C9A6EE7F41}" destId="{22AEFA43-7E7D-4F99-9033-42803A1C98BC}" srcOrd="1" destOrd="0" presId="urn:microsoft.com/office/officeart/2018/2/layout/IconVerticalSolidList"/>
    <dgm:cxn modelId="{990A2484-19DF-4A00-8F49-42E15410F8FA}" type="presParOf" srcId="{CF909665-72A9-42D2-86D5-32C9A6EE7F41}" destId="{85FFCA5E-1B1E-4F31-B237-8A4ADB1E0EE8}" srcOrd="2" destOrd="0" presId="urn:microsoft.com/office/officeart/2018/2/layout/IconVerticalSolidList"/>
    <dgm:cxn modelId="{BE5C100C-9DD4-4FF5-BD64-F50C5FBCB35D}" type="presParOf" srcId="{85FFCA5E-1B1E-4F31-B237-8A4ADB1E0EE8}" destId="{55419D4D-EAE8-46F5-BDE1-7E6B0379F2DD}" srcOrd="0" destOrd="0" presId="urn:microsoft.com/office/officeart/2018/2/layout/IconVerticalSolidList"/>
    <dgm:cxn modelId="{EF4D8E84-C758-4888-9DE1-5C63E978E177}" type="presParOf" srcId="{85FFCA5E-1B1E-4F31-B237-8A4ADB1E0EE8}" destId="{5E0EE671-42D3-47A7-A27E-490F8BD1EECC}" srcOrd="1" destOrd="0" presId="urn:microsoft.com/office/officeart/2018/2/layout/IconVerticalSolidList"/>
    <dgm:cxn modelId="{7E4F22C5-357F-4B40-8370-00F315A4CC49}" type="presParOf" srcId="{85FFCA5E-1B1E-4F31-B237-8A4ADB1E0EE8}" destId="{8F671A87-2725-4F81-B4ED-309BDAF8218A}" srcOrd="2" destOrd="0" presId="urn:microsoft.com/office/officeart/2018/2/layout/IconVerticalSolidList"/>
    <dgm:cxn modelId="{48EDD243-FB65-4831-906A-50D79A766D72}" type="presParOf" srcId="{85FFCA5E-1B1E-4F31-B237-8A4ADB1E0EE8}" destId="{3B589395-A60F-4FA9-B113-83C17C3AA162}" srcOrd="3" destOrd="0" presId="urn:microsoft.com/office/officeart/2018/2/layout/IconVerticalSolidList"/>
    <dgm:cxn modelId="{6B9B5813-4A3E-490D-A979-C4A8D1F18A92}" type="presParOf" srcId="{CF909665-72A9-42D2-86D5-32C9A6EE7F41}" destId="{F2D8DC53-942C-4087-B4B9-B24CF98928BB}" srcOrd="3" destOrd="0" presId="urn:microsoft.com/office/officeart/2018/2/layout/IconVerticalSolidList"/>
    <dgm:cxn modelId="{1A113DBC-EC17-4013-B8C4-077646FFF852}" type="presParOf" srcId="{CF909665-72A9-42D2-86D5-32C9A6EE7F41}" destId="{21243B5D-C6EB-4184-8F48-53DA57FCD951}" srcOrd="4" destOrd="0" presId="urn:microsoft.com/office/officeart/2018/2/layout/IconVerticalSolidList"/>
    <dgm:cxn modelId="{58448635-5547-4FE8-95E6-EA17770F0808}" type="presParOf" srcId="{21243B5D-C6EB-4184-8F48-53DA57FCD951}" destId="{789CDB77-20D8-47F7-9376-A3E0ECBD0237}" srcOrd="0" destOrd="0" presId="urn:microsoft.com/office/officeart/2018/2/layout/IconVerticalSolidList"/>
    <dgm:cxn modelId="{0B50555D-39E1-4EB0-B711-2596699AC332}" type="presParOf" srcId="{21243B5D-C6EB-4184-8F48-53DA57FCD951}" destId="{456BA3EC-6A78-487E-88EB-795664E450C9}" srcOrd="1" destOrd="0" presId="urn:microsoft.com/office/officeart/2018/2/layout/IconVerticalSolidList"/>
    <dgm:cxn modelId="{34618E9A-4422-42F8-915E-9D47D92BDB58}" type="presParOf" srcId="{21243B5D-C6EB-4184-8F48-53DA57FCD951}" destId="{50965F81-9653-407B-9477-0DAE5B8662AA}" srcOrd="2" destOrd="0" presId="urn:microsoft.com/office/officeart/2018/2/layout/IconVerticalSolidList"/>
    <dgm:cxn modelId="{6B80D2BE-9FE4-4034-8978-E4E3CC2A3C12}" type="presParOf" srcId="{21243B5D-C6EB-4184-8F48-53DA57FCD951}" destId="{2A1BE82C-C3E3-4EA3-B33F-68CC1DCF57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D7D4F-22E0-4777-AEB8-BEDE769DFE2F}">
      <dsp:nvSpPr>
        <dsp:cNvPr id="0" name=""/>
        <dsp:cNvSpPr/>
      </dsp:nvSpPr>
      <dsp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3C227-0AB5-4899-B245-05FF96264F2C}">
      <dsp:nvSpPr>
        <dsp:cNvPr id="0" name=""/>
        <dsp:cNvSpPr/>
      </dsp:nvSpPr>
      <dsp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856FC-80A9-4C54-A3BD-8287CBB97572}">
      <dsp:nvSpPr>
        <dsp:cNvPr id="0" name=""/>
        <dsp:cNvSpPr/>
      </dsp:nvSpPr>
      <dsp:spPr>
        <a:xfrm>
          <a:off x="1350519" y="499"/>
          <a:ext cx="8267613" cy="1169280"/>
        </a:xfrm>
        <a:prstGeom prst="rect">
          <a:avLst/>
        </a:prstGeom>
        <a:solidFill>
          <a:srgbClr val="F2F2F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SassoonPrimaryType"/>
            </a:rPr>
            <a:t>For any Year 2 pupils who require.</a:t>
          </a:r>
        </a:p>
      </dsp:txBody>
      <dsp:txXfrm>
        <a:off x="1350519" y="499"/>
        <a:ext cx="8267613" cy="1169280"/>
      </dsp:txXfrm>
    </dsp:sp>
    <dsp:sp modelId="{55419D4D-EAE8-46F5-BDE1-7E6B0379F2DD}">
      <dsp:nvSpPr>
        <dsp:cNvPr id="0" name=""/>
        <dsp:cNvSpPr/>
      </dsp:nvSpPr>
      <dsp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EE671-42D3-47A7-A27E-490F8BD1EECC}">
      <dsp:nvSpPr>
        <dsp:cNvPr id="0" name=""/>
        <dsp:cNvSpPr/>
      </dsp:nvSpPr>
      <dsp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89395-A60F-4FA9-B113-83C17C3AA162}">
      <dsp:nvSpPr>
        <dsp:cNvPr id="0" name=""/>
        <dsp:cNvSpPr/>
      </dsp:nvSpPr>
      <dsp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SassoonPrimaryType"/>
            </a:rPr>
            <a:t>The purpose of the PSC is to support pupils with reading fluently and spelling.</a:t>
          </a:r>
          <a:endParaRPr lang="en-US" sz="2500" kern="1200" dirty="0">
            <a:latin typeface="SassoonPrimaryType"/>
          </a:endParaRPr>
        </a:p>
      </dsp:txBody>
      <dsp:txXfrm>
        <a:off x="1350519" y="1462100"/>
        <a:ext cx="8267613" cy="1169280"/>
      </dsp:txXfrm>
    </dsp:sp>
    <dsp:sp modelId="{789CDB77-20D8-47F7-9376-A3E0ECBD0237}">
      <dsp:nvSpPr>
        <dsp:cNvPr id="0" name=""/>
        <dsp:cNvSpPr/>
      </dsp:nvSpPr>
      <dsp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BA3EC-6A78-487E-88EB-795664E450C9}">
      <dsp:nvSpPr>
        <dsp:cNvPr id="0" name=""/>
        <dsp:cNvSpPr/>
      </dsp:nvSpPr>
      <dsp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BE82C-C3E3-4EA3-B33F-68CC1DCF5707}">
      <dsp:nvSpPr>
        <dsp:cNvPr id="0" name=""/>
        <dsp:cNvSpPr/>
      </dsp:nvSpPr>
      <dsp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749" tIns="123749" rIns="123749" bIns="12374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SassoonPrimaryType"/>
            </a:rPr>
            <a:t>Help us to support children with gaps in knowledge.</a:t>
          </a:r>
          <a:endParaRPr lang="en-US" sz="2500" kern="1200" dirty="0">
            <a:latin typeface="SassoonPrimaryType" pitchFamily="2" charset="0"/>
          </a:endParaRPr>
        </a:p>
      </dsp:txBody>
      <dsp:txXfrm>
        <a:off x="1350519" y="2923701"/>
        <a:ext cx="8267613" cy="116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4T17:50:59.30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223 53 8999,'-33'9'0,"-2"-1"0,-11-10 0,7-2 0,8-2 0,8-1 0,11 1 0,8 4 0,16-6 0,11 0 0,24-1 0,7-9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E5BA3-A1D5-4CD0-AF13-1B69CD5DEE5E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3A18B-0FC3-4F62-8E22-5D6E046CB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3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TB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Reminder of how parents can support with reading, </a:t>
            </a:r>
            <a:r>
              <a:rPr lang="en-GB" err="1"/>
              <a:t>homelearning</a:t>
            </a:r>
            <a:r>
              <a:rPr lang="en-GB"/>
              <a:t>, getting children to school on time etc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875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36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TB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07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FREE course for parents to sign up to- scan QR code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07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10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3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4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6C4B6-4F34-6FED-9435-2838A7CE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48A39C-A278-38D9-5848-E6A813A6F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71F38-01F2-CDB4-A971-99F97BC36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FC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E52F2-8A34-1FDB-5413-3DF564452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83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32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68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02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6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3A18B-0FC3-4F62-8E22-5D6E046CB3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00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120A-E229-92D9-9B94-057927AF9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A5EC7-3C33-2273-8C94-2AE941758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8B15D-05D5-4F5C-B575-287CCC8F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CD6F2-F3DE-B266-C5D8-7EEA35AD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1BA43-8FD4-C225-D948-CB68AA27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83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12E9-66CA-C897-0EDE-A7CC3B09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8B470-932E-47B3-8077-FBF8E595C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A46BF-4806-BEC9-72A2-CAF0D3D7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BE3FD-A9F5-D5FF-25BB-AC106A56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E761D-5A46-F562-03EB-CE0BCAF6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83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67F33-F2CC-0456-0EE6-B777E13BB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17F39-C901-FAD7-B798-5F4F2A95E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D7B6A-B5BC-F38F-068F-161B33691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0ADFA-38B7-2D5F-C4D4-718A14D2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29456-22A8-1D09-BC11-5B5B764B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9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E8728-1C7D-1A4C-D3F2-CED4B5C6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FF6E4-6ACA-C690-443E-E42539D31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C3C9B-4CE5-D6BE-EF10-5C46D62A4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CEE25-D961-A781-F9F6-F10B07F3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C8347-573F-509D-74D0-35C09590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4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B372-3B1C-1429-741A-99C8BE13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483DA-D05C-D926-F858-4EFB81163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638E4-EF47-3AAE-103D-9CDDE93F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A6452-D918-3BB1-609E-515740A0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02C49-857C-7C5A-B14D-1BF8C130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68C2-A841-B0D0-D86C-0F932977A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09619-BC2A-7EC5-6560-AC871C23E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AB4BC-8F10-BDC8-1F04-112D16977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9B5B9-444F-F053-41A6-5E4E5D94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9CA64-CAE2-EEC7-9865-45126EF3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4EAB9-15B3-91A0-BFDA-DB0F91E9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6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DBC9-7D25-804C-F150-DBDAA3605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6B42B-0547-57DE-D5CE-BC0B3AAE9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87835-26AD-7E12-31E9-8D06F5E84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E385A-D7D2-9B71-F665-C7D522A0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07E9A8-3DAD-F3DE-3E5B-54C0696EC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B7D868-0FFD-7132-7C4D-2A564D01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36853-D489-07A8-8E3D-8FD2E160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EB4B7-B738-638D-A95F-A8AAD6E1E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86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9D148-5240-1653-2E3B-75064E1F8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B0A5E-E0CF-E094-578C-6B63FC25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172DE-0C1E-E69A-92D7-1B0F3B02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E7937-3E63-7DAC-0A0F-C8264029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23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10AD78-9169-9249-CCEF-6E50B84F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D5B24-18A4-D7C6-3044-9F589EBF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3F78B-5206-4878-B942-9C0597B5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4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2AA3E-A9A9-D987-9EBA-BEFE2891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44F9D-E44F-1826-873D-6E97D8BB7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10EE4-3E8E-1235-14DE-EF2122CA1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C0966-08A4-92E2-5374-6E2D0DCF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3CF79-C1B6-C34F-DAFB-2452FF4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2F654-77E6-07A4-0BD9-01D3E58D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17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B3C9-12BE-A1C3-34CE-A1EC930B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5D02E-1188-31E0-6313-8B090A032F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88E4D-8BBD-EB99-630A-51708270C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04A13-8103-44CD-8FAB-32D128D8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9D9D6-B0D7-A365-D086-F6748273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44FCC-A614-3243-A986-CD1A3E8D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0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BA958E-18B1-2072-2433-1F76BD4AC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93296-BF32-4A87-8AA5-092048905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B6EC8-66A8-22FA-4808-EF14BC856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22A8-2DD0-44D8-B06D-FE861A3822F9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7FCE0-C4A1-B9FA-4C8D-B585D6D7C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BFF47-3807-80C4-2B40-3BAD24F73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B6E64-7001-4608-87D1-9E69947C43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6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nternetmatters.org/issues/inappropriate-conten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nationalcollege.com/enrol/greenhill-academy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0_7F043A7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1A167-FE62-DB3A-61AF-9AE9BDA74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Autofit/>
          </a:bodyPr>
          <a:lstStyle/>
          <a:p>
            <a:r>
              <a:rPr lang="en-GB" sz="6600" b="1" dirty="0">
                <a:solidFill>
                  <a:schemeClr val="tx2"/>
                </a:solidFill>
                <a:latin typeface="SassoonPrimaryType"/>
              </a:rPr>
              <a:t>Welcome to </a:t>
            </a:r>
          </a:p>
          <a:p>
            <a:r>
              <a:rPr lang="en-GB" sz="6600" b="1" dirty="0">
                <a:solidFill>
                  <a:schemeClr val="tx2"/>
                </a:solidFill>
                <a:latin typeface="SassoonPrimaryType"/>
              </a:rPr>
              <a:t>Year 2</a:t>
            </a:r>
            <a:endParaRPr lang="en-GB" sz="6600" b="1" dirty="0">
              <a:solidFill>
                <a:schemeClr val="tx2"/>
              </a:solidFill>
              <a:latin typeface="SassoonPrimaryType" pitchFamily="2" charset="0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ABF95E27-1EE2-D02C-980C-07ABAE6E9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0" y="1804914"/>
            <a:ext cx="4141760" cy="416257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870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8" y="0"/>
            <a:ext cx="10515600" cy="1325563"/>
          </a:xfrm>
        </p:spPr>
        <p:txBody>
          <a:bodyPr/>
          <a:lstStyle/>
          <a:p>
            <a:r>
              <a:rPr lang="en-GB" b="1" u="sng" dirty="0">
                <a:latin typeface="Calibri"/>
                <a:ea typeface="Calibri"/>
                <a:cs typeface="Calibri"/>
              </a:rPr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45" y="1033536"/>
            <a:ext cx="4798102" cy="36189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600" u="sng" dirty="0">
                <a:latin typeface="Calibri"/>
                <a:ea typeface="Calibri"/>
                <a:cs typeface="Calibri"/>
              </a:rPr>
              <a:t>Purple Mash Activities</a:t>
            </a:r>
          </a:p>
          <a:p>
            <a:pPr lvl="1"/>
            <a:r>
              <a:rPr lang="en-GB" sz="3200" dirty="0">
                <a:latin typeface="Calibri"/>
                <a:ea typeface="Calibri"/>
                <a:cs typeface="Calibri"/>
              </a:rPr>
              <a:t>Set on a </a:t>
            </a: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Friday</a:t>
            </a:r>
            <a:endParaRPr lang="en-GB" sz="40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  <a:p>
            <a:pPr lvl="1"/>
            <a:r>
              <a:rPr lang="en-GB" sz="3200" dirty="0">
                <a:latin typeface="Calibri"/>
                <a:ea typeface="Calibri"/>
                <a:cs typeface="Calibri"/>
              </a:rPr>
              <a:t>Children to complete at home </a:t>
            </a:r>
          </a:p>
          <a:p>
            <a:pPr lvl="1"/>
            <a:r>
              <a:rPr lang="en-GB" sz="3200" dirty="0">
                <a:ea typeface="Calibri"/>
                <a:cs typeface="Calibri"/>
              </a:rPr>
              <a:t>Submit by the following Wednesday</a:t>
            </a:r>
          </a:p>
          <a:p>
            <a:pPr lvl="1"/>
            <a:endParaRPr lang="en-GB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CBF8E-130D-2906-E4E5-E5DAB1931479}"/>
              </a:ext>
            </a:extLst>
          </p:cNvPr>
          <p:cNvSpPr txBox="1">
            <a:spLocks/>
          </p:cNvSpPr>
          <p:nvPr/>
        </p:nvSpPr>
        <p:spPr>
          <a:xfrm>
            <a:off x="5793624" y="1027511"/>
            <a:ext cx="5704888" cy="37147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900" u="sng" dirty="0">
                <a:latin typeface="Calibri"/>
                <a:ea typeface="Calibri"/>
                <a:cs typeface="Calibri"/>
              </a:rPr>
              <a:t>Reading</a:t>
            </a:r>
            <a:endParaRPr lang="en-GB" u="sng" dirty="0">
              <a:latin typeface="Calibri"/>
              <a:ea typeface="Calibri"/>
              <a:cs typeface="Calibri"/>
            </a:endParaRPr>
          </a:p>
          <a:p>
            <a:pPr lvl="1"/>
            <a:r>
              <a:rPr lang="en-US" sz="3100" dirty="0">
                <a:latin typeface="Calibri"/>
                <a:ea typeface="Calibri"/>
                <a:cs typeface="Calibri"/>
              </a:rPr>
              <a:t>Every child will read to an adult once per week in school.</a:t>
            </a:r>
          </a:p>
          <a:p>
            <a:pPr lvl="1"/>
            <a:r>
              <a:rPr lang="en-US" sz="3100" dirty="0">
                <a:latin typeface="Calibri"/>
                <a:ea typeface="Calibri"/>
                <a:cs typeface="Calibri"/>
              </a:rPr>
              <a:t>Please read home at least 3 times per week, everyday if possible.</a:t>
            </a:r>
          </a:p>
          <a:p>
            <a:pPr lvl="1"/>
            <a:r>
              <a:rPr lang="en-US" sz="3100" dirty="0">
                <a:latin typeface="Calibri"/>
                <a:ea typeface="Calibri"/>
                <a:cs typeface="Calibri"/>
              </a:rPr>
              <a:t>Write in the reading record</a:t>
            </a:r>
          </a:p>
          <a:p>
            <a:pPr lvl="1"/>
            <a:endParaRPr lang="en-US" sz="3100" dirty="0"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C6CBC70-6AA4-DBAA-B0BA-712BD8842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51" y="4656054"/>
            <a:ext cx="2305618" cy="1730532"/>
          </a:xfrm>
          <a:prstGeom prst="rect">
            <a:avLst/>
          </a:prstGeom>
        </p:spPr>
      </p:pic>
      <p:pic>
        <p:nvPicPr>
          <p:cNvPr id="9" name="Picture 8" descr="A black square with white text&#10;&#10;AI-generated content may be incorrect.">
            <a:extLst>
              <a:ext uri="{FF2B5EF4-FFF2-40B4-BE49-F238E27FC236}">
                <a16:creationId xmlns:a16="http://schemas.microsoft.com/office/drawing/2014/main" id="{4E6C8870-81E0-6AB6-04D8-2B9625A8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632" y="4154198"/>
            <a:ext cx="25622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51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r="78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latin typeface="SassoonPrimaryType" pitchFamily="2" charset="0"/>
              </a:rPr>
              <a:t>How you can help at home…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2049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33" y="-5292"/>
            <a:ext cx="10515600" cy="1325563"/>
          </a:xfrm>
        </p:spPr>
        <p:txBody>
          <a:bodyPr/>
          <a:lstStyle/>
          <a:p>
            <a:r>
              <a:rPr lang="en-GB" u="sng" dirty="0">
                <a:latin typeface="Calibri"/>
                <a:ea typeface="Calibri"/>
                <a:cs typeface="Calibri"/>
              </a:rPr>
              <a:t>Reading, Phonics and Times Tables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307" y="4102004"/>
            <a:ext cx="3986106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Calibri"/>
                <a:ea typeface="Calibri"/>
                <a:cs typeface="Calibri"/>
              </a:rPr>
              <a:t>Apply phonics knowledge when reading at home</a:t>
            </a:r>
          </a:p>
          <a:p>
            <a:pPr marL="0" indent="0">
              <a:buNone/>
            </a:pPr>
            <a:endParaRPr lang="en-GB" dirty="0">
              <a:latin typeface="SassoonPrimaryType" pitchFamily="2" charset="0"/>
            </a:endParaRP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245" y="1150330"/>
            <a:ext cx="4478329" cy="2695778"/>
          </a:xfrm>
          <a:prstGeom prst="rect">
            <a:avLst/>
          </a:prstGeom>
        </p:spPr>
      </p:pic>
      <p:pic>
        <p:nvPicPr>
          <p:cNvPr id="5" name="Picture 4" descr="Little Wandle - Grapheme Mat bundle | Teaching Resources">
            <a:extLst>
              <a:ext uri="{FF2B5EF4-FFF2-40B4-BE49-F238E27FC236}">
                <a16:creationId xmlns:a16="http://schemas.microsoft.com/office/drawing/2014/main" id="{65C246AD-B9CB-0FED-C66E-460C1C70F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55" y="1145646"/>
            <a:ext cx="3969808" cy="26828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B432C-1E67-77B7-C914-E2ECDE516EAB}"/>
              </a:ext>
            </a:extLst>
          </p:cNvPr>
          <p:cNvSpPr txBox="1">
            <a:spLocks/>
          </p:cNvSpPr>
          <p:nvPr/>
        </p:nvSpPr>
        <p:spPr>
          <a:xfrm>
            <a:off x="6722457" y="4106238"/>
            <a:ext cx="5224355" cy="3870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Calibri"/>
                <a:ea typeface="Calibri"/>
                <a:cs typeface="Calibri"/>
              </a:rPr>
              <a:t>Once secure with place value, addition and subtraction we will be learning 2,5,10 times tables</a:t>
            </a:r>
          </a:p>
          <a:p>
            <a:r>
              <a:rPr lang="en-GB" dirty="0">
                <a:latin typeface="Calibri"/>
                <a:ea typeface="Calibri"/>
                <a:cs typeface="Calibri"/>
              </a:rPr>
              <a:t>Listen to songs, play games and recite at home.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SassoonPrimaryType" pitchFamily="2" charset="0"/>
            </a:endParaRPr>
          </a:p>
          <a:p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61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78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>
                <a:latin typeface="SassoonPrimaryType" pitchFamily="2" charset="0"/>
              </a:rPr>
              <a:t>Online safety @ Greenhill…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7699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1772308A-1ED1-1E09-F3CE-4CA581C60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1337" y="3644537"/>
            <a:ext cx="3788229" cy="1201783"/>
          </a:xfrm>
          <a:prstGeom prst="rect">
            <a:avLst/>
          </a:prstGeom>
          <a:solidFill>
            <a:srgbClr val="F2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33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125" y="49877"/>
            <a:ext cx="11715750" cy="6709242"/>
            <a:chOff x="238125" y="49877"/>
            <a:chExt cx="11715750" cy="6709242"/>
          </a:xfrm>
        </p:grpSpPr>
        <p:pic>
          <p:nvPicPr>
            <p:cNvPr id="4" name="Picture 3">
              <a:hlinkClick r:id="rId2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125" y="49877"/>
              <a:ext cx="11715750" cy="22574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125" y="2307302"/>
              <a:ext cx="11715750" cy="22324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125" y="4539794"/>
              <a:ext cx="11715750" cy="221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2939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F735-CF55-AAD6-3780-5E7B253F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60" y="327881"/>
            <a:ext cx="5120561" cy="1325563"/>
          </a:xfrm>
        </p:spPr>
        <p:txBody>
          <a:bodyPr>
            <a:normAutofit/>
          </a:bodyPr>
          <a:lstStyle/>
          <a:p>
            <a:r>
              <a:rPr lang="en-US" sz="4100" b="1">
                <a:latin typeface="SassoonPrimaryType" pitchFamily="2" charset="0"/>
                <a:cs typeface="Calibri Light"/>
              </a:rPr>
              <a:t>National Online Safety Parent Course</a:t>
            </a:r>
            <a:endParaRPr lang="en-US" sz="4100" b="1">
              <a:latin typeface="SassoonPrimaryType" pitchFamily="2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5DBBC7D-19EC-D0CC-9D6B-861B119C4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9" r="20075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C9059C-E613-F99F-572B-7F353680EC28}"/>
              </a:ext>
            </a:extLst>
          </p:cNvPr>
          <p:cNvSpPr txBox="1"/>
          <p:nvPr/>
        </p:nvSpPr>
        <p:spPr>
          <a:xfrm>
            <a:off x="227283" y="1808460"/>
            <a:ext cx="5954888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SassoonPrimaryType"/>
                <a:cs typeface="Calibri" panose="020F0502020204030204"/>
              </a:rPr>
              <a:t>Register for an account using the QR code or go to</a:t>
            </a:r>
            <a:r>
              <a:rPr lang="en-US" sz="2400">
                <a:latin typeface="SassoonPrimaryType"/>
                <a:ea typeface="Cambria"/>
                <a:cs typeface="Calibri" panose="020F0502020204030204"/>
              </a:rPr>
              <a:t>:</a:t>
            </a:r>
            <a:r>
              <a:rPr lang="en-US" b="1">
                <a:latin typeface="SassoonPrimaryType"/>
                <a:ea typeface="Cambria"/>
                <a:cs typeface="Calibri" panose="020F0502020204030204"/>
              </a:rPr>
              <a:t> </a:t>
            </a:r>
            <a:r>
              <a:rPr lang="en-US" b="1">
                <a:ea typeface="+mn-lt"/>
                <a:cs typeface="+mn-lt"/>
                <a:hlinkClick r:id="rId4"/>
              </a:rPr>
              <a:t>https://nationalcollege.com/enrol/greenhill-academy</a:t>
            </a:r>
            <a:endParaRPr lang="en-US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SassoonPrimaryType" pitchFamily="2" charset="0"/>
                <a:ea typeface="Cambria"/>
                <a:cs typeface="Calibri" panose="020F0502020204030204"/>
              </a:rPr>
              <a:t>Register (selecting parent/carer)</a:t>
            </a:r>
            <a:endParaRPr lang="en-US" sz="1600">
              <a:latin typeface="SassoonPrimaryType" pitchFamily="2" charset="0"/>
              <a:ea typeface="Cambria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SassoonPrimaryType" pitchFamily="2" charset="0"/>
                <a:ea typeface="Cambria"/>
                <a:cs typeface="Calibri" panose="020F0502020204030204"/>
              </a:rPr>
              <a:t>Search for the following courses: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Calibri"/>
              <a:ea typeface="Cambria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Calibri"/>
              <a:ea typeface="Cambria"/>
              <a:cs typeface="Calibri" panose="020F0502020204030204"/>
            </a:endParaRPr>
          </a:p>
        </p:txBody>
      </p:sp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012EA26-518E-30F8-EF0D-10F3044F7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9" y="4047465"/>
            <a:ext cx="4690533" cy="2623768"/>
          </a:xfrm>
          <a:prstGeom prst="rect">
            <a:avLst/>
          </a:prstGeom>
        </p:spPr>
      </p:pic>
      <p:pic>
        <p:nvPicPr>
          <p:cNvPr id="10" name="Picture 9" descr="A person in a blue suit&#10;&#10;Description automatically generated">
            <a:extLst>
              <a:ext uri="{FF2B5EF4-FFF2-40B4-BE49-F238E27FC236}">
                <a16:creationId xmlns:a16="http://schemas.microsoft.com/office/drawing/2014/main" id="{E16BFE52-E627-16AF-1E9A-A2D3BE5F7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745" y="3461904"/>
            <a:ext cx="3984978" cy="2187514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05E408-FA2F-CE8F-ED4E-D4170F179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8439" y="3678597"/>
            <a:ext cx="23812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3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itting at a desk with a computer&#10;&#10;Description automatically generated">
            <a:extLst>
              <a:ext uri="{FF2B5EF4-FFF2-40B4-BE49-F238E27FC236}">
                <a16:creationId xmlns:a16="http://schemas.microsoft.com/office/drawing/2014/main" id="{AB06B4FC-8EAB-530B-65B9-97F66E73C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201" y="475245"/>
            <a:ext cx="11505243" cy="5904274"/>
          </a:xfrm>
        </p:spPr>
      </p:pic>
    </p:spTree>
    <p:extLst>
      <p:ext uri="{BB962C8B-B14F-4D97-AF65-F5344CB8AC3E}">
        <p14:creationId xmlns:p14="http://schemas.microsoft.com/office/powerpoint/2010/main" val="2596811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girls sitting under a tree&#10;&#10;Description automatically generated">
            <a:extLst>
              <a:ext uri="{FF2B5EF4-FFF2-40B4-BE49-F238E27FC236}">
                <a16:creationId xmlns:a16="http://schemas.microsoft.com/office/drawing/2014/main" id="{E1A6D77D-325C-5AD5-11D9-C82F7393A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797" y="475245"/>
            <a:ext cx="11488051" cy="6010375"/>
          </a:xfrm>
        </p:spPr>
      </p:pic>
    </p:spTree>
    <p:extLst>
      <p:ext uri="{BB962C8B-B14F-4D97-AF65-F5344CB8AC3E}">
        <p14:creationId xmlns:p14="http://schemas.microsoft.com/office/powerpoint/2010/main" val="75340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oys in a garden&#10;&#10;Description automatically generated">
            <a:extLst>
              <a:ext uri="{FF2B5EF4-FFF2-40B4-BE49-F238E27FC236}">
                <a16:creationId xmlns:a16="http://schemas.microsoft.com/office/drawing/2014/main" id="{B0422A0E-3836-38F6-0533-8CDACFA47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" b="15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EB375-5AF6-0F6C-B503-DC03C1E4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SassoonPrimaryType" pitchFamily="2" charset="0"/>
              </a:rPr>
              <a:t>Thank you for listening!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3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Class Teachers... </a:t>
            </a: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5977422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BB6DB-C891-51B1-0E6E-9B5FB255884A}"/>
              </a:ext>
            </a:extLst>
          </p:cNvPr>
          <p:cNvSpPr txBox="1"/>
          <p:nvPr/>
        </p:nvSpPr>
        <p:spPr>
          <a:xfrm>
            <a:off x="1120368" y="5219105"/>
            <a:ext cx="2091988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GB" sz="1900" kern="1200" dirty="0">
                <a:latin typeface="Calibri"/>
                <a:ea typeface="Calibri"/>
                <a:cs typeface="Calibri"/>
              </a:rPr>
              <a:t>Miss Coyle</a:t>
            </a:r>
          </a:p>
          <a:p>
            <a:pPr defTabSz="722376">
              <a:spcAft>
                <a:spcPts val="600"/>
              </a:spcAft>
            </a:pPr>
            <a:r>
              <a:rPr lang="en-GB" sz="1900" kern="1200" dirty="0">
                <a:latin typeface="Calibri"/>
                <a:ea typeface="Calibri"/>
                <a:cs typeface="Calibri"/>
              </a:rPr>
              <a:t>Class 5</a:t>
            </a:r>
            <a:endParaRPr lang="en-GB" sz="1900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6BE11-2992-2443-62F9-CF9A27E3BB18}"/>
              </a:ext>
            </a:extLst>
          </p:cNvPr>
          <p:cNvSpPr txBox="1"/>
          <p:nvPr/>
        </p:nvSpPr>
        <p:spPr>
          <a:xfrm>
            <a:off x="3697260" y="5232301"/>
            <a:ext cx="2091989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GB" sz="1900" kern="1200" dirty="0">
                <a:latin typeface="Calibri"/>
                <a:ea typeface="Calibri"/>
                <a:cs typeface="Calibri"/>
              </a:rPr>
              <a:t>Miss </a:t>
            </a:r>
            <a:r>
              <a:rPr lang="en-GB" sz="1900" kern="1200" dirty="0" err="1">
                <a:latin typeface="Calibri"/>
                <a:ea typeface="Calibri"/>
                <a:cs typeface="Calibri"/>
              </a:rPr>
              <a:t>Blissett</a:t>
            </a:r>
            <a:endParaRPr lang="en-GB" sz="1900" kern="1200" dirty="0">
              <a:latin typeface="Calibri"/>
              <a:ea typeface="Calibri"/>
              <a:cs typeface="Calibri"/>
            </a:endParaRPr>
          </a:p>
          <a:p>
            <a:pPr defTabSz="722376">
              <a:spcAft>
                <a:spcPts val="600"/>
              </a:spcAft>
            </a:pPr>
            <a:r>
              <a:rPr lang="en-GB" sz="1900" dirty="0">
                <a:latin typeface="Calibri"/>
                <a:ea typeface="Calibri"/>
                <a:cs typeface="Calibri"/>
              </a:rPr>
              <a:t>Class 6</a:t>
            </a:r>
            <a:endParaRPr lang="en-GB" sz="1900" kern="1200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A737E-51FC-C9A1-CFE5-633A31DD1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2" t="31270" r="30469" b="20629"/>
          <a:stretch>
            <a:fillRect/>
          </a:stretch>
        </p:blipFill>
        <p:spPr>
          <a:xfrm>
            <a:off x="1120369" y="2509003"/>
            <a:ext cx="2091989" cy="27101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DE430B1-D54A-772C-ABCF-A15AF2E6F68F}"/>
                  </a:ext>
                </a:extLst>
              </p14:cNvPr>
              <p14:cNvContentPartPr/>
              <p14:nvPr/>
            </p14:nvContentPartPr>
            <p14:xfrm>
              <a:off x="2469703" y="4032593"/>
              <a:ext cx="80640" cy="25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DE430B1-D54A-772C-ABCF-A15AF2E6F6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58903" y="4021793"/>
                <a:ext cx="101880" cy="468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0FF1BDD-5FCD-8F6F-ACE3-0853EED16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5" t="22059" r="37027" b="25653"/>
          <a:stretch>
            <a:fillRect/>
          </a:stretch>
        </p:blipFill>
        <p:spPr>
          <a:xfrm>
            <a:off x="3697260" y="2522199"/>
            <a:ext cx="2091989" cy="27101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3E6BBD-42DD-FE4A-E2F3-F39CA77D2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 t="34941" r="32719" b="18214"/>
          <a:stretch>
            <a:fillRect/>
          </a:stretch>
        </p:blipFill>
        <p:spPr>
          <a:xfrm>
            <a:off x="6106136" y="2503458"/>
            <a:ext cx="2293468" cy="27288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517033-20E4-E7D8-FC57-D08BC2952EB9}"/>
              </a:ext>
            </a:extLst>
          </p:cNvPr>
          <p:cNvSpPr txBox="1"/>
          <p:nvPr/>
        </p:nvSpPr>
        <p:spPr>
          <a:xfrm>
            <a:off x="6106136" y="5219104"/>
            <a:ext cx="2091989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GB" sz="1900" kern="1200" dirty="0">
                <a:latin typeface="Calibri"/>
                <a:ea typeface="Calibri"/>
                <a:cs typeface="Calibri"/>
              </a:rPr>
              <a:t>Mrs </a:t>
            </a:r>
            <a:r>
              <a:rPr lang="en-GB" sz="1900" kern="1200" dirty="0" err="1">
                <a:latin typeface="Calibri"/>
                <a:ea typeface="Calibri"/>
                <a:cs typeface="Calibri"/>
              </a:rPr>
              <a:t>Bradburn</a:t>
            </a:r>
            <a:endParaRPr lang="en-GB" sz="1900" kern="1200" dirty="0">
              <a:latin typeface="Calibri"/>
              <a:ea typeface="Calibri"/>
              <a:cs typeface="Calibri"/>
            </a:endParaRPr>
          </a:p>
          <a:p>
            <a:pPr defTabSz="722376">
              <a:spcAft>
                <a:spcPts val="600"/>
              </a:spcAft>
            </a:pPr>
            <a:r>
              <a:rPr lang="en-GB" sz="1900" kern="1200" dirty="0">
                <a:latin typeface="Calibri"/>
                <a:ea typeface="Calibri"/>
                <a:cs typeface="Calibri"/>
              </a:rPr>
              <a:t>Phase 2 TA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6DF1373-0EF7-4CF1-712C-F833B967A5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0" t="34491" r="32057" b="18516"/>
          <a:stretch>
            <a:fillRect/>
          </a:stretch>
        </p:blipFill>
        <p:spPr>
          <a:xfrm>
            <a:off x="8708399" y="2542186"/>
            <a:ext cx="2102939" cy="27599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F503EC7-2E9D-C63F-E913-8AA864660134}"/>
              </a:ext>
            </a:extLst>
          </p:cNvPr>
          <p:cNvSpPr txBox="1"/>
          <p:nvPr/>
        </p:nvSpPr>
        <p:spPr>
          <a:xfrm>
            <a:off x="8645529" y="5302163"/>
            <a:ext cx="2091989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722376">
              <a:spcAft>
                <a:spcPts val="600"/>
              </a:spcAft>
            </a:pPr>
            <a:r>
              <a:rPr lang="en-GB" sz="1900" kern="1200" dirty="0">
                <a:latin typeface="Calibri"/>
                <a:ea typeface="Calibri"/>
                <a:cs typeface="Calibri"/>
              </a:rPr>
              <a:t>Mrs Bennett</a:t>
            </a:r>
          </a:p>
          <a:p>
            <a:pPr defTabSz="722376">
              <a:spcAft>
                <a:spcPts val="600"/>
              </a:spcAft>
            </a:pPr>
            <a:r>
              <a:rPr lang="en-GB" sz="1900" kern="1200" dirty="0">
                <a:latin typeface="Calibri"/>
                <a:ea typeface="Calibri"/>
                <a:cs typeface="Calibri"/>
              </a:rPr>
              <a:t>Phase 2 TA</a:t>
            </a:r>
          </a:p>
        </p:txBody>
      </p:sp>
    </p:spTree>
    <p:extLst>
      <p:ext uri="{BB962C8B-B14F-4D97-AF65-F5344CB8AC3E}">
        <p14:creationId xmlns:p14="http://schemas.microsoft.com/office/powerpoint/2010/main" val="122712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hildren riding scooters&#10;&#10;Description automatically generated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Calibri"/>
                <a:ea typeface="Calibri"/>
                <a:cs typeface="Calibri"/>
              </a:rPr>
              <a:t>Our Learning…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51469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09877" y="267525"/>
            <a:ext cx="598278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u="sng" dirty="0">
                <a:latin typeface="Calibri"/>
                <a:ea typeface="Calibri"/>
                <a:cs typeface="Calibri"/>
              </a:rPr>
              <a:t>Topics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FF62FB-E95D-E36F-3942-90669E3CF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2099"/>
              </p:ext>
            </p:extLst>
          </p:nvPr>
        </p:nvGraphicFramePr>
        <p:xfrm>
          <a:off x="317083" y="1347898"/>
          <a:ext cx="11354256" cy="4930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76">
                  <a:extLst>
                    <a:ext uri="{9D8B030D-6E8A-4147-A177-3AD203B41FA5}">
                      <a16:colId xmlns:a16="http://schemas.microsoft.com/office/drawing/2014/main" val="1636635470"/>
                    </a:ext>
                  </a:extLst>
                </a:gridCol>
                <a:gridCol w="1892376">
                  <a:extLst>
                    <a:ext uri="{9D8B030D-6E8A-4147-A177-3AD203B41FA5}">
                      <a16:colId xmlns:a16="http://schemas.microsoft.com/office/drawing/2014/main" val="4118717579"/>
                    </a:ext>
                  </a:extLst>
                </a:gridCol>
                <a:gridCol w="1892376">
                  <a:extLst>
                    <a:ext uri="{9D8B030D-6E8A-4147-A177-3AD203B41FA5}">
                      <a16:colId xmlns:a16="http://schemas.microsoft.com/office/drawing/2014/main" val="1051101991"/>
                    </a:ext>
                  </a:extLst>
                </a:gridCol>
                <a:gridCol w="1892376">
                  <a:extLst>
                    <a:ext uri="{9D8B030D-6E8A-4147-A177-3AD203B41FA5}">
                      <a16:colId xmlns:a16="http://schemas.microsoft.com/office/drawing/2014/main" val="3304538958"/>
                    </a:ext>
                  </a:extLst>
                </a:gridCol>
                <a:gridCol w="1892376">
                  <a:extLst>
                    <a:ext uri="{9D8B030D-6E8A-4147-A177-3AD203B41FA5}">
                      <a16:colId xmlns:a16="http://schemas.microsoft.com/office/drawing/2014/main" val="1429111465"/>
                    </a:ext>
                  </a:extLst>
                </a:gridCol>
                <a:gridCol w="1892376">
                  <a:extLst>
                    <a:ext uri="{9D8B030D-6E8A-4147-A177-3AD203B41FA5}">
                      <a16:colId xmlns:a16="http://schemas.microsoft.com/office/drawing/2014/main" val="3368101904"/>
                    </a:ext>
                  </a:extLst>
                </a:gridCol>
              </a:tblGrid>
              <a:tr h="99859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Autumn 1 - 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Autumn 2 -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Spring 1 - 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Spring 2 - </a:t>
                      </a:r>
                    </a:p>
                    <a:p>
                      <a:pPr lvl="0" algn="ctr">
                        <a:buNone/>
                      </a:pPr>
                      <a:r>
                        <a:rPr lang="en-GB" dirty="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Summer 1 - 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Summer 2 - History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51643"/>
                  </a:ext>
                </a:extLst>
              </a:tr>
              <a:tr h="99859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Old MacDonald had a Farm</a:t>
                      </a:r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The Space 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I is for 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How will we remember you? </a:t>
                      </a:r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The Places People Go</a:t>
                      </a:r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  <a:p>
                      <a:pPr lvl="0" algn="ctr">
                        <a:buNone/>
                      </a:pP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Oh, I do like to be beside the seaside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240066"/>
                  </a:ext>
                </a:extLst>
              </a:tr>
            </a:tbl>
          </a:graphicData>
        </a:graphic>
      </p:graphicFrame>
      <p:pic>
        <p:nvPicPr>
          <p:cNvPr id="12" name="Picture 11" descr="Northern Roots In Oldham To Become UK's Largest Urban Farm &amp; Eco-Park">
            <a:extLst>
              <a:ext uri="{FF2B5EF4-FFF2-40B4-BE49-F238E27FC236}">
                <a16:creationId xmlns:a16="http://schemas.microsoft.com/office/drawing/2014/main" id="{60DB965D-FA26-886E-79B7-713F354B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86" y="4546564"/>
            <a:ext cx="1367052" cy="1085827"/>
          </a:xfrm>
          <a:prstGeom prst="rect">
            <a:avLst/>
          </a:prstGeom>
        </p:spPr>
      </p:pic>
      <p:pic>
        <p:nvPicPr>
          <p:cNvPr id="13" name="Picture 12" descr="Space Race Multiple Choice Quiz">
            <a:extLst>
              <a:ext uri="{FF2B5EF4-FFF2-40B4-BE49-F238E27FC236}">
                <a16:creationId xmlns:a16="http://schemas.microsoft.com/office/drawing/2014/main" id="{BBCE6EC1-DBBF-864D-F11C-07A8EA161D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80" r="8380" b="-1075"/>
          <a:stretch>
            <a:fillRect/>
          </a:stretch>
        </p:blipFill>
        <p:spPr>
          <a:xfrm>
            <a:off x="2324669" y="4551358"/>
            <a:ext cx="1696496" cy="1076317"/>
          </a:xfrm>
          <a:prstGeom prst="rect">
            <a:avLst/>
          </a:prstGeom>
        </p:spPr>
      </p:pic>
      <p:pic>
        <p:nvPicPr>
          <p:cNvPr id="14" name="Picture 13" descr="Holiday Packages in India | Indian Holidays | India Tours">
            <a:extLst>
              <a:ext uri="{FF2B5EF4-FFF2-40B4-BE49-F238E27FC236}">
                <a16:creationId xmlns:a16="http://schemas.microsoft.com/office/drawing/2014/main" id="{E94B987A-84BB-6F60-2FBA-3BB1E6F96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355" y="4550391"/>
            <a:ext cx="1651380" cy="1078175"/>
          </a:xfrm>
          <a:prstGeom prst="rect">
            <a:avLst/>
          </a:prstGeom>
        </p:spPr>
      </p:pic>
      <p:pic>
        <p:nvPicPr>
          <p:cNvPr id="16" name="Picture 15" descr="Quem Foi Florence Nightingale E Sua Importância Na Enfermagem">
            <a:extLst>
              <a:ext uri="{FF2B5EF4-FFF2-40B4-BE49-F238E27FC236}">
                <a16:creationId xmlns:a16="http://schemas.microsoft.com/office/drawing/2014/main" id="{A83E2EFC-7C13-651E-3542-FFFA28E7B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534" y="4613655"/>
            <a:ext cx="1571768" cy="963021"/>
          </a:xfrm>
          <a:prstGeom prst="rect">
            <a:avLst/>
          </a:prstGeom>
        </p:spPr>
      </p:pic>
      <p:pic>
        <p:nvPicPr>
          <p:cNvPr id="17" name="Picture 16" descr="Planning summer vacation tourism and journey Vector Image">
            <a:extLst>
              <a:ext uri="{FF2B5EF4-FFF2-40B4-BE49-F238E27FC236}">
                <a16:creationId xmlns:a16="http://schemas.microsoft.com/office/drawing/2014/main" id="{6EEE089E-A8DE-A5E6-4663-3947719B0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359" y="4378657"/>
            <a:ext cx="1398896" cy="1433015"/>
          </a:xfrm>
          <a:prstGeom prst="rect">
            <a:avLst/>
          </a:prstGeom>
        </p:spPr>
      </p:pic>
      <p:pic>
        <p:nvPicPr>
          <p:cNvPr id="18" name="Picture 17" descr="British Seaside Towns | UK Beach Guide">
            <a:extLst>
              <a:ext uri="{FF2B5EF4-FFF2-40B4-BE49-F238E27FC236}">
                <a16:creationId xmlns:a16="http://schemas.microsoft.com/office/drawing/2014/main" id="{7560ED88-4474-8D8F-70F5-92A37440C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8316" y="4544899"/>
            <a:ext cx="1521726" cy="113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0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13985-FAD6-3FC2-516A-047FDE1F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66B7-22E3-F43A-E011-0F55269DF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74" y="221435"/>
            <a:ext cx="10515600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latin typeface="Calibri"/>
                <a:ea typeface="Calibri"/>
                <a:cs typeface="Calibri Light"/>
              </a:rPr>
              <a:t>Key Learning in Year 2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846AE32F-4DE4-1D84-7050-1C587DB21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972007"/>
              </p:ext>
            </p:extLst>
          </p:nvPr>
        </p:nvGraphicFramePr>
        <p:xfrm>
          <a:off x="362989" y="971758"/>
          <a:ext cx="321079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790">
                  <a:extLst>
                    <a:ext uri="{9D8B030D-6E8A-4147-A177-3AD203B41FA5}">
                      <a16:colId xmlns:a16="http://schemas.microsoft.com/office/drawing/2014/main" val="1973964997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Writing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515186"/>
                  </a:ext>
                </a:extLst>
              </a:tr>
              <a:tr h="1706628">
                <a:tc>
                  <a:txBody>
                    <a:bodyPr/>
                    <a:lstStyle/>
                    <a:p>
                      <a:r>
                        <a:rPr lang="en-GB" b="1" i="1" dirty="0"/>
                        <a:t>Spag skills: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Noun phrase     Verb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Statement         Question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Exclamation      Command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Compound        Suffix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Adjective           Adverb</a:t>
                      </a:r>
                      <a:endParaRPr lang="en-GB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0" u="none" strike="noStrike" noProof="0" dirty="0"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i="1" u="none" strike="noStrike" noProof="0" dirty="0">
                          <a:latin typeface="Calibri"/>
                        </a:rPr>
                        <a:t>Text types: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Character description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Setting description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Retell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Poetry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Instruction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Alternative ending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Non-chronological report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latin typeface="Calibri"/>
                        </a:rPr>
                        <a:t>Diary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18661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E79C630-0991-CCCA-4B30-7624BA32A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602429"/>
              </p:ext>
            </p:extLst>
          </p:nvPr>
        </p:nvGraphicFramePr>
        <p:xfrm>
          <a:off x="4544290" y="969818"/>
          <a:ext cx="3210639" cy="5564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639">
                  <a:extLst>
                    <a:ext uri="{9D8B030D-6E8A-4147-A177-3AD203B41FA5}">
                      <a16:colId xmlns:a16="http://schemas.microsoft.com/office/drawing/2014/main" val="708256261"/>
                    </a:ext>
                  </a:extLst>
                </a:gridCol>
              </a:tblGrid>
              <a:tr h="5448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Maths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99098"/>
                  </a:ext>
                </a:extLst>
              </a:tr>
              <a:tr h="5019494">
                <a:tc>
                  <a:txBody>
                    <a:bodyPr/>
                    <a:lstStyle/>
                    <a:p>
                      <a:r>
                        <a:rPr lang="en-GB" b="1" i="1" dirty="0"/>
                        <a:t>Number: 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GB" dirty="0"/>
                        <a:t>Place value: tens, ones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Addition &amp; Subtraction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Multiplication &amp; Division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Fractions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Measure: </a:t>
                      </a:r>
                      <a:endParaRPr lang="en-GB"/>
                    </a:p>
                    <a:p>
                      <a:pPr lvl="0">
                        <a:buNone/>
                      </a:pPr>
                      <a:r>
                        <a:rPr lang="en-GB" dirty="0"/>
                        <a:t>Time 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Length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Mass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Money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Capacity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Geometry: </a:t>
                      </a:r>
                      <a:r>
                        <a:rPr lang="en-GB" dirty="0"/>
                        <a:t>2D &amp; 3D shapes 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Statistics: </a:t>
                      </a:r>
                      <a:r>
                        <a:rPr lang="en-GB" dirty="0"/>
                        <a:t>Tally charts,  pictograms and block diagrams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119543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36FA6506-E87B-9D7F-7475-EA4E7101B0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166762"/>
              </p:ext>
            </p:extLst>
          </p:nvPr>
        </p:nvGraphicFramePr>
        <p:xfrm>
          <a:off x="8562108" y="969817"/>
          <a:ext cx="3210639" cy="5564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639">
                  <a:extLst>
                    <a:ext uri="{9D8B030D-6E8A-4147-A177-3AD203B41FA5}">
                      <a16:colId xmlns:a16="http://schemas.microsoft.com/office/drawing/2014/main" val="708256261"/>
                    </a:ext>
                  </a:extLst>
                </a:gridCol>
              </a:tblGrid>
              <a:tr h="5448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399098"/>
                  </a:ext>
                </a:extLst>
              </a:tr>
              <a:tr h="5019494">
                <a:tc>
                  <a:txBody>
                    <a:bodyPr/>
                    <a:lstStyle/>
                    <a:p>
                      <a:r>
                        <a:rPr lang="en-GB" b="1" i="1" dirty="0"/>
                        <a:t>Phonics lessons:</a:t>
                      </a:r>
                      <a:r>
                        <a:rPr lang="en-GB" dirty="0"/>
                        <a:t> whole class and interventions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Reading comprehension: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GB" dirty="0"/>
                        <a:t>Prediction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GB" dirty="0"/>
                        <a:t>Decoding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GB" dirty="0"/>
                        <a:t>Fluency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GB" dirty="0"/>
                        <a:t>Definitions: dictionary skills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GB" dirty="0"/>
                        <a:t>Comprehension questions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GB" dirty="0"/>
                        <a:t>Variety of texts: fiction, non-fiction and poetry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119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20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4" y="609600"/>
            <a:ext cx="11847226" cy="1099457"/>
          </a:xfrm>
        </p:spPr>
        <p:txBody>
          <a:bodyPr>
            <a:normAutofit/>
          </a:bodyPr>
          <a:lstStyle/>
          <a:p>
            <a:pPr algn="ctr"/>
            <a:r>
              <a:rPr lang="en-GB" b="1" u="sng" dirty="0">
                <a:latin typeface="Calibri"/>
                <a:ea typeface="Calibri"/>
                <a:cs typeface="Calibri"/>
              </a:rPr>
              <a:t>Phonics Screening Check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552AA0-6756-83B7-0C7C-0D76E76E0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166289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205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E762B-C0FF-FBD3-6061-19F2FD85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r="778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0BA5-E843-EE65-2A3A-DE0B8618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latin typeface="Calibri"/>
                <a:ea typeface="Calibri"/>
                <a:cs typeface="Calibri"/>
              </a:rPr>
              <a:t>Important information…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C3E2-AC60-682D-4B08-CB21BBA48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D3765497-295D-ED81-78E5-43E21DDAA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5620" y="6068964"/>
            <a:ext cx="664534" cy="66787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87504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65AA-95DC-3ACD-C736-FC706285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82617"/>
            <a:ext cx="10515600" cy="1325563"/>
          </a:xfrm>
        </p:spPr>
        <p:txBody>
          <a:bodyPr/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PE kit </a:t>
            </a: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BCD54390-20F0-DC03-6BC0-0D7C240185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63" y="199938"/>
            <a:ext cx="845379" cy="85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6ED316-166A-F3A0-F871-3F74E8CD4E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7"/>
          <a:stretch/>
        </p:blipFill>
        <p:spPr bwMode="auto">
          <a:xfrm>
            <a:off x="1052953" y="1083914"/>
            <a:ext cx="1527810" cy="24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47AF54-EBAE-1175-5FF4-92C7D87F2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0"/>
          <a:stretch/>
        </p:blipFill>
        <p:spPr bwMode="auto">
          <a:xfrm>
            <a:off x="3042411" y="1083914"/>
            <a:ext cx="1518078" cy="243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F5D5FA0-E8F9-61EF-17CB-958ED73B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8"/>
          <a:stretch/>
        </p:blipFill>
        <p:spPr bwMode="auto">
          <a:xfrm>
            <a:off x="6095999" y="912359"/>
            <a:ext cx="1518413" cy="25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88B4AC2-6E16-E49A-9C60-B6F4D3981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/>
          <a:stretch/>
        </p:blipFill>
        <p:spPr bwMode="auto">
          <a:xfrm>
            <a:off x="7914362" y="912360"/>
            <a:ext cx="1528085" cy="254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AC9A75-7407-9E69-5F14-09D6646364F1}"/>
              </a:ext>
            </a:extLst>
          </p:cNvPr>
          <p:cNvSpPr txBox="1"/>
          <p:nvPr/>
        </p:nvSpPr>
        <p:spPr>
          <a:xfrm>
            <a:off x="901032" y="3678111"/>
            <a:ext cx="6094268" cy="13672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u="sng" dirty="0">
                <a:effectLst/>
                <a:latin typeface="Calibri"/>
                <a:ea typeface="Calibri"/>
                <a:cs typeface="Times New Roman"/>
              </a:rPr>
              <a:t>Indoor kit </a:t>
            </a:r>
            <a:endParaRPr lang="en-GB" sz="18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/>
                <a:ea typeface="Calibri"/>
                <a:cs typeface="Times New Roman"/>
              </a:rPr>
              <a:t>A White T-Shirt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/>
                <a:ea typeface="Calibri"/>
                <a:cs typeface="Times New Roman"/>
              </a:rPr>
              <a:t>Blue or Black Shorts/Jogging Pants or Leggings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/>
                <a:ea typeface="Calibri"/>
                <a:cs typeface="Times New Roman"/>
              </a:rPr>
              <a:t>Black Pumps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A99F679-41D0-53E9-6CF2-64488622E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679431"/>
            <a:ext cx="46243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0" u="sng" strike="noStrike" cap="none" normalizeH="0" baseline="0" dirty="0">
                <a:ln>
                  <a:noFill/>
                </a:ln>
                <a:effectLst/>
                <a:latin typeface="Calibri"/>
                <a:ea typeface="Calibri"/>
                <a:cs typeface="Times New Roman"/>
              </a:rPr>
              <a:t>Outdoor kit</a:t>
            </a:r>
            <a:endParaRPr lang="en-GB" altLang="en-US" b="1" i="0" u="sng" strike="noStrike" cap="none" normalizeH="0" baseline="0" dirty="0">
              <a:ln>
                <a:noFill/>
              </a:ln>
              <a:effectLst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b="0" i="0" u="none" strike="noStrike" cap="none" normalizeH="0" baseline="0" dirty="0">
              <a:ln>
                <a:noFill/>
              </a:ln>
              <a:effectLst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/>
                <a:cs typeface="Times New Roman"/>
              </a:rPr>
              <a:t>A White T-Shirt</a:t>
            </a:r>
            <a:endParaRPr lang="en-GB" altLang="en-US" b="0" i="0" u="none" strike="noStrike" cap="none" normalizeH="0" baseline="0" dirty="0">
              <a:ln>
                <a:noFill/>
              </a:ln>
              <a:effectLst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/>
                <a:cs typeface="Times New Roman"/>
              </a:rPr>
              <a:t>Blue or Black Leggings or Jogging Pants</a:t>
            </a:r>
            <a:endParaRPr lang="en-GB" altLang="en-US" b="0" i="0" u="none" strike="noStrike" cap="none" normalizeH="0" baseline="0" dirty="0">
              <a:ln>
                <a:noFill/>
              </a:ln>
              <a:effectLst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/>
                <a:cs typeface="Times New Roman"/>
              </a:rPr>
              <a:t>A Hooded Jacket</a:t>
            </a:r>
            <a:endParaRPr lang="en-GB" altLang="en-US" b="0" i="0" u="none" strike="noStrike" cap="none" normalizeH="0" baseline="0" dirty="0">
              <a:ln>
                <a:noFill/>
              </a:ln>
              <a:effectLst/>
              <a:latin typeface="Calibri"/>
              <a:ea typeface="Calibri"/>
              <a:cs typeface="Times New Roman"/>
            </a:endParaRPr>
          </a:p>
          <a:p>
            <a:pPr>
              <a:buFontTx/>
              <a:buChar char="•"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/>
                <a:cs typeface="Times New Roman"/>
              </a:rPr>
              <a:t>Sensible Trainers (No Football Shoes/Boots)</a:t>
            </a:r>
            <a:r>
              <a:rPr kumimoji="0" lang="en-GB" altLang="en-US" b="0" i="0" u="none" strike="noStrike" cap="none" normalizeH="0" baseline="0" dirty="0">
                <a:ln>
                  <a:noFill/>
                </a:ln>
                <a:effectLst/>
                <a:latin typeface="Calibri"/>
                <a:ea typeface="Calibri"/>
                <a:cs typeface="Calibri"/>
              </a:rPr>
              <a:t> </a:t>
            </a:r>
            <a:endParaRPr lang="en-GB" altLang="en-US" b="0" i="0" u="none" strike="noStrike" cap="none" normalizeH="0" baseline="0" dirty="0">
              <a:ln>
                <a:noFill/>
              </a:ln>
              <a:effectLst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9AEE6F1-1AD0-4BEB-1644-E64F49C0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C85E1-8BB0-B798-2907-BD361F56D242}"/>
              </a:ext>
            </a:extLst>
          </p:cNvPr>
          <p:cNvSpPr txBox="1"/>
          <p:nvPr/>
        </p:nvSpPr>
        <p:spPr>
          <a:xfrm>
            <a:off x="151376" y="5781647"/>
            <a:ext cx="1031900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Calibri"/>
                <a:ea typeface="Calibri"/>
                <a:cs typeface="Calibri"/>
              </a:rPr>
              <a:t>Class 5 PE Days: Wednesday and Thursday</a:t>
            </a:r>
          </a:p>
          <a:p>
            <a:r>
              <a:rPr lang="en-GB" sz="3200" dirty="0">
                <a:latin typeface="Calibri"/>
                <a:ea typeface="Calibri"/>
                <a:cs typeface="Calibri"/>
              </a:rPr>
              <a:t>Class 6 PE Days: Tuesday and Thursday </a:t>
            </a:r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3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9F130-052E-7916-27E3-C4473C44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E7B7-BE1D-AD88-D2CB-23792CEA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82617"/>
            <a:ext cx="10515600" cy="1325563"/>
          </a:xfrm>
        </p:spPr>
        <p:txBody>
          <a:bodyPr/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Trips and visitors</a:t>
            </a:r>
          </a:p>
        </p:txBody>
      </p:sp>
      <p:pic>
        <p:nvPicPr>
          <p:cNvPr id="4" name="Picture 3" descr="Greenhill Academy - FULL COLOUR LOGO_HIGH RES">
            <a:extLst>
              <a:ext uri="{FF2B5EF4-FFF2-40B4-BE49-F238E27FC236}">
                <a16:creationId xmlns:a16="http://schemas.microsoft.com/office/drawing/2014/main" id="{9FAB108A-644E-4A06-9E17-D11208579B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230" y="165819"/>
            <a:ext cx="629290" cy="6353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7153F8F9-D689-CD25-8613-B91C59237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D4E83-1375-98AA-9D65-9BDDB770AE1F}"/>
              </a:ext>
            </a:extLst>
          </p:cNvPr>
          <p:cNvSpPr txBox="1"/>
          <p:nvPr/>
        </p:nvSpPr>
        <p:spPr>
          <a:xfrm>
            <a:off x="3736395" y="5360841"/>
            <a:ext cx="796476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dirty="0">
                <a:latin typeface="Calibri"/>
                <a:ea typeface="Calibri"/>
                <a:cs typeface="Calibri"/>
              </a:rPr>
              <a:t>If you would like to volunteer for any trips, please inform your child's class teacher. </a:t>
            </a:r>
            <a:endParaRPr lang="en-US"/>
          </a:p>
        </p:txBody>
      </p:sp>
      <p:pic>
        <p:nvPicPr>
          <p:cNvPr id="11" name="Picture 10" descr="A black board with white text&#10;&#10;Description automatically generated">
            <a:extLst>
              <a:ext uri="{FF2B5EF4-FFF2-40B4-BE49-F238E27FC236}">
                <a16:creationId xmlns:a16="http://schemas.microsoft.com/office/drawing/2014/main" id="{495F7E5C-204E-1FB9-62F0-F3B5C9B8C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593" y="5164326"/>
            <a:ext cx="2229135" cy="146528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55A8F0D-201B-0B57-96BF-F92077FB2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51094"/>
              </p:ext>
            </p:extLst>
          </p:nvPr>
        </p:nvGraphicFramePr>
        <p:xfrm>
          <a:off x="578665" y="1131809"/>
          <a:ext cx="11047456" cy="3845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208">
                  <a:extLst>
                    <a:ext uri="{9D8B030D-6E8A-4147-A177-3AD203B41FA5}">
                      <a16:colId xmlns:a16="http://schemas.microsoft.com/office/drawing/2014/main" val="3287376471"/>
                    </a:ext>
                  </a:extLst>
                </a:gridCol>
                <a:gridCol w="1578208">
                  <a:extLst>
                    <a:ext uri="{9D8B030D-6E8A-4147-A177-3AD203B41FA5}">
                      <a16:colId xmlns:a16="http://schemas.microsoft.com/office/drawing/2014/main" val="2994923523"/>
                    </a:ext>
                  </a:extLst>
                </a:gridCol>
                <a:gridCol w="1578208">
                  <a:extLst>
                    <a:ext uri="{9D8B030D-6E8A-4147-A177-3AD203B41FA5}">
                      <a16:colId xmlns:a16="http://schemas.microsoft.com/office/drawing/2014/main" val="2590296412"/>
                    </a:ext>
                  </a:extLst>
                </a:gridCol>
                <a:gridCol w="1578208">
                  <a:extLst>
                    <a:ext uri="{9D8B030D-6E8A-4147-A177-3AD203B41FA5}">
                      <a16:colId xmlns:a16="http://schemas.microsoft.com/office/drawing/2014/main" val="364794202"/>
                    </a:ext>
                  </a:extLst>
                </a:gridCol>
                <a:gridCol w="1578208">
                  <a:extLst>
                    <a:ext uri="{9D8B030D-6E8A-4147-A177-3AD203B41FA5}">
                      <a16:colId xmlns:a16="http://schemas.microsoft.com/office/drawing/2014/main" val="1682032324"/>
                    </a:ext>
                  </a:extLst>
                </a:gridCol>
                <a:gridCol w="1578208">
                  <a:extLst>
                    <a:ext uri="{9D8B030D-6E8A-4147-A177-3AD203B41FA5}">
                      <a16:colId xmlns:a16="http://schemas.microsoft.com/office/drawing/2014/main" val="3773439171"/>
                    </a:ext>
                  </a:extLst>
                </a:gridCol>
                <a:gridCol w="1578208">
                  <a:extLst>
                    <a:ext uri="{9D8B030D-6E8A-4147-A177-3AD203B41FA5}">
                      <a16:colId xmlns:a16="http://schemas.microsoft.com/office/drawing/2014/main" val="3156550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Autumn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/>
                        <a:t>Total cost for Year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209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i="1" dirty="0"/>
                        <a:t>Topic:</a:t>
                      </a:r>
                      <a:r>
                        <a:rPr lang="en-GB" dirty="0"/>
                        <a:t> Northern Roots farm - </a:t>
                      </a:r>
                      <a:r>
                        <a:rPr lang="en-GB" dirty="0">
                          <a:highlight>
                            <a:srgbClr val="FFFF00"/>
                          </a:highlight>
                        </a:rPr>
                        <a:t>TBC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1" dirty="0"/>
                        <a:t>Music:</a:t>
                      </a:r>
                      <a:r>
                        <a:rPr lang="en-GB" dirty="0"/>
                        <a:t> Snowman performance with live orchestra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Experience:</a:t>
                      </a:r>
                      <a:r>
                        <a:rPr lang="en-GB" dirty="0"/>
                        <a:t> Pantomime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1" dirty="0"/>
                        <a:t>Topic:</a:t>
                      </a:r>
                      <a:r>
                        <a:rPr lang="en-GB" dirty="0"/>
                        <a:t> Bollywood dancing workshop*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1" dirty="0"/>
                        <a:t>Harmony Pledge:</a:t>
                      </a:r>
                      <a:r>
                        <a:rPr lang="en-GB" dirty="0"/>
                        <a:t> Choral Speaking 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1" dirty="0"/>
                        <a:t>Literacy:</a:t>
                      </a:r>
                      <a:r>
                        <a:rPr lang="en-GB" dirty="0"/>
                        <a:t> Author Visit 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RE:</a:t>
                      </a:r>
                      <a:r>
                        <a:rPr lang="en-GB" dirty="0"/>
                        <a:t> Diary of a Disciple workshop*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1" dirty="0"/>
                        <a:t>PE: </a:t>
                      </a:r>
                      <a:r>
                        <a:rPr lang="en-GB" dirty="0"/>
                        <a:t>Alexandra Park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Topic: 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Oldhamers by the Seaside workshop</a:t>
                      </a:r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i="1" dirty="0"/>
                        <a:t>Topic: </a:t>
                      </a:r>
                    </a:p>
                    <a:p>
                      <a:pPr lvl="0">
                        <a:buNone/>
                      </a:pPr>
                      <a:r>
                        <a:rPr lang="en-GB" dirty="0"/>
                        <a:t>Seaside day*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endParaRPr lang="en-GB" dirty="0"/>
                    </a:p>
                    <a:p>
                      <a:pPr lvl="0">
                        <a:buNone/>
                      </a:pPr>
                      <a:r>
                        <a:rPr lang="en-GB" b="1" dirty="0"/>
                        <a:t>TBC - £20.40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618856"/>
                  </a:ext>
                </a:extLst>
              </a:tr>
              <a:tr h="370839">
                <a:tc gridSpan="7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/>
                        <a:t>*Visitor in school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011106"/>
                  </a:ext>
                </a:extLst>
              </a:tr>
            </a:tbl>
          </a:graphicData>
        </a:graphic>
      </p:graphicFrame>
      <p:pic>
        <p:nvPicPr>
          <p:cNvPr id="15" name="Picture 14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E2EE5AB7-7E5B-4226-62E6-3A4AC9AD1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844" y="3429782"/>
            <a:ext cx="1212520" cy="4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35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c1226f-8280-4718-a867-733cddbf65c6">
      <Terms xmlns="http://schemas.microsoft.com/office/infopath/2007/PartnerControls"/>
    </lcf76f155ced4ddcb4097134ff3c332f>
    <TaxCatchAll xmlns="156e7a42-0e09-4696-8e9d-388addba30cd" xsi:nil="true"/>
    <SharedWithUsers xmlns="156e7a42-0e09-4696-8e9d-388addba30cd">
      <UserInfo>
        <DisplayName/>
        <AccountId xsi:nil="true"/>
        <AccountType/>
      </UserInfo>
    </SharedWithUsers>
    <MediaLengthInSeconds xmlns="99c1226f-8280-4718-a867-733cddbf65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8114B179C27449B0757125DA7D1AA" ma:contentTypeVersion="19" ma:contentTypeDescription="Create a new document." ma:contentTypeScope="" ma:versionID="be6725204507d2010726cd976e40bec7">
  <xsd:schema xmlns:xsd="http://www.w3.org/2001/XMLSchema" xmlns:xs="http://www.w3.org/2001/XMLSchema" xmlns:p="http://schemas.microsoft.com/office/2006/metadata/properties" xmlns:ns2="99c1226f-8280-4718-a867-733cddbf65c6" xmlns:ns3="156e7a42-0e09-4696-8e9d-388addba30cd" targetNamespace="http://schemas.microsoft.com/office/2006/metadata/properties" ma:root="true" ma:fieldsID="6fbf69f6ff0409f73caa6b2fe7bc6829" ns2:_="" ns3:_="">
    <xsd:import namespace="99c1226f-8280-4718-a867-733cddbf65c6"/>
    <xsd:import namespace="156e7a42-0e09-4696-8e9d-388addba3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1226f-8280-4718-a867-733cddbf6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b28e544-5f6c-4cb5-861b-18150fae68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6e7a42-0e09-4696-8e9d-388addba3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45b2fd-1d42-48f6-a5a3-6bc9351b7a53}" ma:internalName="TaxCatchAll" ma:showField="CatchAllData" ma:web="156e7a42-0e09-4696-8e9d-388addba30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7ED464-B5D1-4730-B04A-DA16E74B3795}">
  <ds:schemaRefs>
    <ds:schemaRef ds:uri="http://schemas.microsoft.com/office/2006/metadata/properties"/>
    <ds:schemaRef ds:uri="http://www.w3.org/2000/xmlns/"/>
    <ds:schemaRef ds:uri="99c1226f-8280-4718-a867-733cddbf65c6"/>
    <ds:schemaRef ds:uri="http://schemas.microsoft.com/office/infopath/2007/PartnerControls"/>
    <ds:schemaRef ds:uri="156e7a42-0e09-4696-8e9d-388addba30cd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18DAF3EC-DF7D-4346-9F60-6C9B58B5B0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701261-272C-4A41-91DB-023AD4FC792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9c1226f-8280-4718-a867-733cddbf65c6"/>
    <ds:schemaRef ds:uri="156e7a42-0e09-4696-8e9d-388addba30c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Class Teachers... </vt:lpstr>
      <vt:lpstr>Our Learning…</vt:lpstr>
      <vt:lpstr>PowerPoint Presentation</vt:lpstr>
      <vt:lpstr>Key Learning in Year 2</vt:lpstr>
      <vt:lpstr>Phonics Screening Check</vt:lpstr>
      <vt:lpstr>Important information…</vt:lpstr>
      <vt:lpstr>PE kit </vt:lpstr>
      <vt:lpstr>Trips and visitors</vt:lpstr>
      <vt:lpstr>Homework</vt:lpstr>
      <vt:lpstr>How you can help at home…</vt:lpstr>
      <vt:lpstr>Reading, Phonics and Times Tables at Home</vt:lpstr>
      <vt:lpstr>Online safety @ Greenhill…</vt:lpstr>
      <vt:lpstr>PowerPoint Presentation</vt:lpstr>
      <vt:lpstr>PowerPoint Presentation</vt:lpstr>
      <vt:lpstr>National Online Safety Parent Course</vt:lpstr>
      <vt:lpstr>PowerPoint Presentation</vt:lpstr>
      <vt:lpstr>PowerPoint Presentation</vt:lpstr>
      <vt:lpstr>Thank you for listening!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Chloe S. Glynn</dc:creator>
  <cp:lastModifiedBy>Tia Blissett</cp:lastModifiedBy>
  <cp:revision>355</cp:revision>
  <dcterms:created xsi:type="dcterms:W3CDTF">2023-09-10T14:44:14Z</dcterms:created>
  <dcterms:modified xsi:type="dcterms:W3CDTF">2025-09-05T15:04:22Z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0x0101005608114B179C27449B0757125DA7D1AA</vt:lpwstr>
  </property>
  <property fmtid="{D5CDD505-2E9C-101B-9397-08002B2CF9AE}" pid="3" name="Order">
    <vt:r8>34641900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