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936E23-3E8F-4388-0C00-785396B1D402}" v="1" dt="2024-09-14T08:26:07.4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loe S. Glynn" userId="S::cglynn01@greenhill.theharmonytrust.org::23fae224-c86f-4a15-a568-f598ff29e9e6" providerId="AD" clId="Web-{E205BD52-FAFE-DB54-8F91-9B55AB9F9875}"/>
    <pc:docChg chg="modSld">
      <pc:chgData name="Chloe S. Glynn" userId="S::cglynn01@greenhill.theharmonytrust.org::23fae224-c86f-4a15-a568-f598ff29e9e6" providerId="AD" clId="Web-{E205BD52-FAFE-DB54-8F91-9B55AB9F9875}" dt="2024-09-10T09:49:53.125" v="1" actId="14100"/>
      <pc:docMkLst>
        <pc:docMk/>
      </pc:docMkLst>
      <pc:sldChg chg="modSp">
        <pc:chgData name="Chloe S. Glynn" userId="S::cglynn01@greenhill.theharmonytrust.org::23fae224-c86f-4a15-a568-f598ff29e9e6" providerId="AD" clId="Web-{E205BD52-FAFE-DB54-8F91-9B55AB9F9875}" dt="2024-09-10T09:49:53.125" v="1" actId="14100"/>
        <pc:sldMkLst>
          <pc:docMk/>
          <pc:sldMk cId="3821179301" sldId="257"/>
        </pc:sldMkLst>
        <pc:picChg chg="mod">
          <ac:chgData name="Chloe S. Glynn" userId="S::cglynn01@greenhill.theharmonytrust.org::23fae224-c86f-4a15-a568-f598ff29e9e6" providerId="AD" clId="Web-{E205BD52-FAFE-DB54-8F91-9B55AB9F9875}" dt="2024-09-10T09:49:53.125" v="1" actId="14100"/>
          <ac:picMkLst>
            <pc:docMk/>
            <pc:sldMk cId="3821179301" sldId="257"/>
            <ac:picMk id="20" creationId="{A4A4E207-8E7F-45AA-EA11-221DB2DF9AAC}"/>
          </ac:picMkLst>
        </pc:picChg>
      </pc:sldChg>
    </pc:docChg>
  </pc:docChgLst>
  <pc:docChgLst>
    <pc:chgData name="Chloe S. Glynn" userId="S::cglynn01@greenhill.theharmonytrust.org::23fae224-c86f-4a15-a568-f598ff29e9e6" providerId="AD" clId="Web-{D9936E23-3E8F-4388-0C00-785396B1D402}"/>
    <pc:docChg chg="delSld">
      <pc:chgData name="Chloe S. Glynn" userId="S::cglynn01@greenhill.theharmonytrust.org::23fae224-c86f-4a15-a568-f598ff29e9e6" providerId="AD" clId="Web-{D9936E23-3E8F-4388-0C00-785396B1D402}" dt="2024-09-14T08:26:07.431" v="0"/>
      <pc:docMkLst>
        <pc:docMk/>
      </pc:docMkLst>
      <pc:sldChg chg="del">
        <pc:chgData name="Chloe S. Glynn" userId="S::cglynn01@greenhill.theharmonytrust.org::23fae224-c86f-4a15-a568-f598ff29e9e6" providerId="AD" clId="Web-{D9936E23-3E8F-4388-0C00-785396B1D402}" dt="2024-09-14T08:26:07.431" v="0"/>
        <pc:sldMkLst>
          <pc:docMk/>
          <pc:sldMk cId="3420963808" sldId="258"/>
        </pc:sldMkLst>
      </pc:sldChg>
    </pc:docChg>
  </pc:docChgLst>
  <pc:docChgLst>
    <pc:chgData name="Sajida Chowdhery" userId="S::schowdhery01@greenhill.theharmonytrust.org::40db64a4-a872-4430-a4a6-88a006976f78" providerId="AD" clId="Web-{20EA4FA3-DD54-7406-60BF-3D7A00C7BEA8}"/>
    <pc:docChg chg="modSld">
      <pc:chgData name="Sajida Chowdhery" userId="S::schowdhery01@greenhill.theharmonytrust.org::40db64a4-a872-4430-a4a6-88a006976f78" providerId="AD" clId="Web-{20EA4FA3-DD54-7406-60BF-3D7A00C7BEA8}" dt="2024-09-06T15:33:50.201" v="85" actId="20577"/>
      <pc:docMkLst>
        <pc:docMk/>
      </pc:docMkLst>
      <pc:sldChg chg="modSp">
        <pc:chgData name="Sajida Chowdhery" userId="S::schowdhery01@greenhill.theharmonytrust.org::40db64a4-a872-4430-a4a6-88a006976f78" providerId="AD" clId="Web-{20EA4FA3-DD54-7406-60BF-3D7A00C7BEA8}" dt="2024-09-06T15:33:50.201" v="85" actId="20577"/>
        <pc:sldMkLst>
          <pc:docMk/>
          <pc:sldMk cId="3821179301" sldId="257"/>
        </pc:sldMkLst>
        <pc:spChg chg="mod">
          <ac:chgData name="Sajida Chowdhery" userId="S::schowdhery01@greenhill.theharmonytrust.org::40db64a4-a872-4430-a4a6-88a006976f78" providerId="AD" clId="Web-{20EA4FA3-DD54-7406-60BF-3D7A00C7BEA8}" dt="2024-09-06T15:33:50.201" v="85" actId="20577"/>
          <ac:spMkLst>
            <pc:docMk/>
            <pc:sldMk cId="3821179301" sldId="257"/>
            <ac:spMk id="13" creationId="{DFFDB3AF-A02F-0A1B-8AD5-973F20F6C319}"/>
          </ac:spMkLst>
        </pc:spChg>
        <pc:picChg chg="mod">
          <ac:chgData name="Sajida Chowdhery" userId="S::schowdhery01@greenhill.theharmonytrust.org::40db64a4-a872-4430-a4a6-88a006976f78" providerId="AD" clId="Web-{20EA4FA3-DD54-7406-60BF-3D7A00C7BEA8}" dt="2024-09-06T15:33:46.435" v="82" actId="1076"/>
          <ac:picMkLst>
            <pc:docMk/>
            <pc:sldMk cId="3821179301" sldId="257"/>
            <ac:picMk id="17" creationId="{C6CD9A2E-9D05-F078-0FAB-B6D5D0FC78F7}"/>
          </ac:picMkLst>
        </pc:picChg>
      </pc:sldChg>
    </pc:docChg>
  </pc:docChgLst>
  <pc:docChgLst>
    <pc:chgData name="Sajida Chowdhery" userId="S::schowdhery01@greenhill.theharmonytrust.org::40db64a4-a872-4430-a4a6-88a006976f78" providerId="AD" clId="Web-{05914F2D-887A-75AB-0BE4-D2A1B514546D}"/>
    <pc:docChg chg="modSld">
      <pc:chgData name="Sajida Chowdhery" userId="S::schowdhery01@greenhill.theharmonytrust.org::40db64a4-a872-4430-a4a6-88a006976f78" providerId="AD" clId="Web-{05914F2D-887A-75AB-0BE4-D2A1B514546D}" dt="2024-09-06T15:29:56.243" v="563" actId="20577"/>
      <pc:docMkLst>
        <pc:docMk/>
      </pc:docMkLst>
      <pc:sldChg chg="modSp">
        <pc:chgData name="Sajida Chowdhery" userId="S::schowdhery01@greenhill.theharmonytrust.org::40db64a4-a872-4430-a4a6-88a006976f78" providerId="AD" clId="Web-{05914F2D-887A-75AB-0BE4-D2A1B514546D}" dt="2024-09-06T15:29:56.243" v="563" actId="20577"/>
        <pc:sldMkLst>
          <pc:docMk/>
          <pc:sldMk cId="3821179301" sldId="257"/>
        </pc:sldMkLst>
        <pc:spChg chg="mod">
          <ac:chgData name="Sajida Chowdhery" userId="S::schowdhery01@greenhill.theharmonytrust.org::40db64a4-a872-4430-a4a6-88a006976f78" providerId="AD" clId="Web-{05914F2D-887A-75AB-0BE4-D2A1B514546D}" dt="2024-09-06T15:12:14.558" v="68" actId="20577"/>
          <ac:spMkLst>
            <pc:docMk/>
            <pc:sldMk cId="3821179301" sldId="257"/>
            <ac:spMk id="5" creationId="{0D2D9619-0595-E0CE-D232-E82F9DBFED97}"/>
          </ac:spMkLst>
        </pc:spChg>
        <pc:spChg chg="mod">
          <ac:chgData name="Sajida Chowdhery" userId="S::schowdhery01@greenhill.theharmonytrust.org::40db64a4-a872-4430-a4a6-88a006976f78" providerId="AD" clId="Web-{05914F2D-887A-75AB-0BE4-D2A1B514546D}" dt="2024-09-06T15:19:10.112" v="252" actId="20577"/>
          <ac:spMkLst>
            <pc:docMk/>
            <pc:sldMk cId="3821179301" sldId="257"/>
            <ac:spMk id="6" creationId="{524CC988-6678-8EF4-5F60-DCB9A15687BC}"/>
          </ac:spMkLst>
        </pc:spChg>
        <pc:spChg chg="mod">
          <ac:chgData name="Sajida Chowdhery" userId="S::schowdhery01@greenhill.theharmonytrust.org::40db64a4-a872-4430-a4a6-88a006976f78" providerId="AD" clId="Web-{05914F2D-887A-75AB-0BE4-D2A1B514546D}" dt="2024-09-06T15:19:22.753" v="257" actId="20577"/>
          <ac:spMkLst>
            <pc:docMk/>
            <pc:sldMk cId="3821179301" sldId="257"/>
            <ac:spMk id="7" creationId="{784AC3C3-A1BC-9D84-8D21-BA586354C654}"/>
          </ac:spMkLst>
        </pc:spChg>
        <pc:spChg chg="mod">
          <ac:chgData name="Sajida Chowdhery" userId="S::schowdhery01@greenhill.theharmonytrust.org::40db64a4-a872-4430-a4a6-88a006976f78" providerId="AD" clId="Web-{05914F2D-887A-75AB-0BE4-D2A1B514546D}" dt="2024-09-06T15:19:13.752" v="254" actId="20577"/>
          <ac:spMkLst>
            <pc:docMk/>
            <pc:sldMk cId="3821179301" sldId="257"/>
            <ac:spMk id="8" creationId="{3D65D49A-8587-1F6B-D432-FB966F50F9D4}"/>
          </ac:spMkLst>
        </pc:spChg>
        <pc:spChg chg="mod">
          <ac:chgData name="Sajida Chowdhery" userId="S::schowdhery01@greenhill.theharmonytrust.org::40db64a4-a872-4430-a4a6-88a006976f78" providerId="AD" clId="Web-{05914F2D-887A-75AB-0BE4-D2A1B514546D}" dt="2024-09-06T15:26:08.016" v="501" actId="20577"/>
          <ac:spMkLst>
            <pc:docMk/>
            <pc:sldMk cId="3821179301" sldId="257"/>
            <ac:spMk id="9" creationId="{5E90DB90-A087-2A7C-5EA3-24639CED1588}"/>
          </ac:spMkLst>
        </pc:spChg>
        <pc:spChg chg="mod">
          <ac:chgData name="Sajida Chowdhery" userId="S::schowdhery01@greenhill.theharmonytrust.org::40db64a4-a872-4430-a4a6-88a006976f78" providerId="AD" clId="Web-{05914F2D-887A-75AB-0BE4-D2A1B514546D}" dt="2024-09-06T15:23:39.839" v="433" actId="20577"/>
          <ac:spMkLst>
            <pc:docMk/>
            <pc:sldMk cId="3821179301" sldId="257"/>
            <ac:spMk id="10" creationId="{FF3803B8-D12D-8246-F8FD-23ED26A31B07}"/>
          </ac:spMkLst>
        </pc:spChg>
        <pc:spChg chg="mod">
          <ac:chgData name="Sajida Chowdhery" userId="S::schowdhery01@greenhill.theharmonytrust.org::40db64a4-a872-4430-a4a6-88a006976f78" providerId="AD" clId="Web-{05914F2D-887A-75AB-0BE4-D2A1B514546D}" dt="2024-09-06T15:29:56.243" v="563" actId="20577"/>
          <ac:spMkLst>
            <pc:docMk/>
            <pc:sldMk cId="3821179301" sldId="257"/>
            <ac:spMk id="11" creationId="{980547E2-C713-6356-045C-3386F332BEBB}"/>
          </ac:spMkLst>
        </pc:spChg>
        <pc:spChg chg="mod">
          <ac:chgData name="Sajida Chowdhery" userId="S::schowdhery01@greenhill.theharmonytrust.org::40db64a4-a872-4430-a4a6-88a006976f78" providerId="AD" clId="Web-{05914F2D-887A-75AB-0BE4-D2A1B514546D}" dt="2024-09-06T15:19:02.361" v="250" actId="20577"/>
          <ac:spMkLst>
            <pc:docMk/>
            <pc:sldMk cId="3821179301" sldId="257"/>
            <ac:spMk id="12" creationId="{13BC9B01-B5AE-EBFB-EEE3-34E4280D501E}"/>
          </ac:spMkLst>
        </pc:spChg>
        <pc:spChg chg="mod">
          <ac:chgData name="Sajida Chowdhery" userId="S::schowdhery01@greenhill.theharmonytrust.org::40db64a4-a872-4430-a4a6-88a006976f78" providerId="AD" clId="Web-{05914F2D-887A-75AB-0BE4-D2A1B514546D}" dt="2024-09-06T15:12:36.449" v="72" actId="20577"/>
          <ac:spMkLst>
            <pc:docMk/>
            <pc:sldMk cId="3821179301" sldId="257"/>
            <ac:spMk id="13" creationId="{DFFDB3AF-A02F-0A1B-8AD5-973F20F6C319}"/>
          </ac:spMkLst>
        </pc:spChg>
        <pc:spChg chg="mod">
          <ac:chgData name="Sajida Chowdhery" userId="S::schowdhery01@greenhill.theharmonytrust.org::40db64a4-a872-4430-a4a6-88a006976f78" providerId="AD" clId="Web-{05914F2D-887A-75AB-0BE4-D2A1B514546D}" dt="2024-09-06T15:21:08.506" v="328" actId="14100"/>
          <ac:spMkLst>
            <pc:docMk/>
            <pc:sldMk cId="3821179301" sldId="257"/>
            <ac:spMk id="14" creationId="{53882AA9-5C45-2508-5D16-6DD288FC570A}"/>
          </ac:spMkLst>
        </pc:spChg>
        <pc:spChg chg="mod">
          <ac:chgData name="Sajida Chowdhery" userId="S::schowdhery01@greenhill.theharmonytrust.org::40db64a4-a872-4430-a4a6-88a006976f78" providerId="AD" clId="Web-{05914F2D-887A-75AB-0BE4-D2A1B514546D}" dt="2024-09-06T15:21:28.960" v="338" actId="20577"/>
          <ac:spMkLst>
            <pc:docMk/>
            <pc:sldMk cId="3821179301" sldId="257"/>
            <ac:spMk id="15" creationId="{1501AA24-CA40-1395-F43D-DD13C400530F}"/>
          </ac:spMkLst>
        </pc:spChg>
        <pc:picChg chg="mod">
          <ac:chgData name="Sajida Chowdhery" userId="S::schowdhery01@greenhill.theharmonytrust.org::40db64a4-a872-4430-a4a6-88a006976f78" providerId="AD" clId="Web-{05914F2D-887A-75AB-0BE4-D2A1B514546D}" dt="2024-09-06T15:15:33.721" v="147" actId="1076"/>
          <ac:picMkLst>
            <pc:docMk/>
            <pc:sldMk cId="3821179301" sldId="257"/>
            <ac:picMk id="2" creationId="{C84B1C82-B628-3694-7308-BA0B760F8EA0}"/>
          </ac:picMkLst>
        </pc:picChg>
        <pc:picChg chg="mod">
          <ac:chgData name="Sajida Chowdhery" userId="S::schowdhery01@greenhill.theharmonytrust.org::40db64a4-a872-4430-a4a6-88a006976f78" providerId="AD" clId="Web-{05914F2D-887A-75AB-0BE4-D2A1B514546D}" dt="2024-09-06T15:21:12.334" v="329" actId="1076"/>
          <ac:picMkLst>
            <pc:docMk/>
            <pc:sldMk cId="3821179301" sldId="257"/>
            <ac:picMk id="17" creationId="{C6CD9A2E-9D05-F078-0FAB-B6D5D0FC78F7}"/>
          </ac:picMkLst>
        </pc:picChg>
        <pc:picChg chg="mod">
          <ac:chgData name="Sajida Chowdhery" userId="S::schowdhery01@greenhill.theharmonytrust.org::40db64a4-a872-4430-a4a6-88a006976f78" providerId="AD" clId="Web-{05914F2D-887A-75AB-0BE4-D2A1B514546D}" dt="2024-09-06T15:20:54.771" v="324" actId="1076"/>
          <ac:picMkLst>
            <pc:docMk/>
            <pc:sldMk cId="3821179301" sldId="257"/>
            <ac:picMk id="18" creationId="{689777F0-1977-E14A-C6CF-D15C4B01C3F1}"/>
          </ac:picMkLst>
        </pc:picChg>
        <pc:picChg chg="mod">
          <ac:chgData name="Sajida Chowdhery" userId="S::schowdhery01@greenhill.theharmonytrust.org::40db64a4-a872-4430-a4a6-88a006976f78" providerId="AD" clId="Web-{05914F2D-887A-75AB-0BE4-D2A1B514546D}" dt="2024-09-06T15:17:37.624" v="200" actId="1076"/>
          <ac:picMkLst>
            <pc:docMk/>
            <pc:sldMk cId="3821179301" sldId="257"/>
            <ac:picMk id="20" creationId="{A4A4E207-8E7F-45AA-EA11-221DB2DF9AAC}"/>
          </ac:picMkLst>
        </pc:picChg>
        <pc:picChg chg="mod">
          <ac:chgData name="Sajida Chowdhery" userId="S::schowdhery01@greenhill.theharmonytrust.org::40db64a4-a872-4430-a4a6-88a006976f78" providerId="AD" clId="Web-{05914F2D-887A-75AB-0BE4-D2A1B514546D}" dt="2024-09-06T15:23:50.777" v="436" actId="1076"/>
          <ac:picMkLst>
            <pc:docMk/>
            <pc:sldMk cId="3821179301" sldId="257"/>
            <ac:picMk id="21" creationId="{4B7DDC3D-DE98-672E-6F14-9B4B1D45C038}"/>
          </ac:picMkLst>
        </pc:picChg>
        <pc:picChg chg="mod">
          <ac:chgData name="Sajida Chowdhery" userId="S::schowdhery01@greenhill.theharmonytrust.org::40db64a4-a872-4430-a4a6-88a006976f78" providerId="AD" clId="Web-{05914F2D-887A-75AB-0BE4-D2A1B514546D}" dt="2024-09-06T15:29:52.243" v="560" actId="1076"/>
          <ac:picMkLst>
            <pc:docMk/>
            <pc:sldMk cId="3821179301" sldId="257"/>
            <ac:picMk id="22" creationId="{178F0E5E-771E-0F71-42E4-42F2E2ED1494}"/>
          </ac:picMkLst>
        </pc:picChg>
        <pc:picChg chg="mod">
          <ac:chgData name="Sajida Chowdhery" userId="S::schowdhery01@greenhill.theharmonytrust.org::40db64a4-a872-4430-a4a6-88a006976f78" providerId="AD" clId="Web-{05914F2D-887A-75AB-0BE4-D2A1B514546D}" dt="2024-09-06T15:25:42.281" v="492" actId="1076"/>
          <ac:picMkLst>
            <pc:docMk/>
            <pc:sldMk cId="3821179301" sldId="257"/>
            <ac:picMk id="23" creationId="{99501D79-FDD1-6D20-05FE-C11AAF47DD07}"/>
          </ac:picMkLst>
        </pc:picChg>
        <pc:picChg chg="mod">
          <ac:chgData name="Sajida Chowdhery" userId="S::schowdhery01@greenhill.theharmonytrust.org::40db64a4-a872-4430-a4a6-88a006976f78" providerId="AD" clId="Web-{05914F2D-887A-75AB-0BE4-D2A1B514546D}" dt="2024-09-06T15:13:57.452" v="92" actId="1076"/>
          <ac:picMkLst>
            <pc:docMk/>
            <pc:sldMk cId="3821179301" sldId="257"/>
            <ac:picMk id="24" creationId="{F8BA6FC8-49E1-0258-E16D-ADECC96D93A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20D95-0226-4ECD-A0D3-0EA40B84AC23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72A90-4C8C-4628-A563-F60A964B2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468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18A4D-7134-91E2-5DC0-D2C4E95AD5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ACE8BF-E37D-8095-0107-E9E16B335E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E5D64-5716-8B35-14B9-F9FF8506E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1C0B7-0CD7-2F92-5AF8-39DF0BF79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0963A-54D9-4D50-0CB6-3727426D1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54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5ED25-530D-8579-511F-4B0120878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1AB587-7E13-DF2C-0C19-F3B542755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FA33B-A4B1-57D1-AFB9-96CDFBA4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9B976-5CAA-84C4-3493-A160DA786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C3F0A-DD50-C131-649B-78AE4DF91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39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01E939-1BA5-2C6C-B8F2-B120989E3E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17FA63-CBF0-D538-A09A-FEAC3FDE1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20298-2CD4-9FFC-613F-ACBF8BAA4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729F3-1892-DB59-D1D8-67D4B951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4FCF4-5215-B3A0-4A82-FC33976BC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24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F43B-C2AC-29DC-0A3E-1F23A8B1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A18EF-53C2-976C-D727-06A1F6A3F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E176A-2A35-5DF7-D2C3-66B47BE55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D0A92-6809-D62D-C7C8-8974D9D01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4920-B934-B8DF-35A1-67CF19B3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10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4F238-F266-A180-11C5-808D46073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7EA24-1CB5-E256-2F64-266E469D4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25202-186E-3F9D-4BE6-E10E3C9D4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65AB3-FF76-3EAB-DD8F-96C2FF23A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4DEBC-CC65-CF35-587A-EFAA6DB5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7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BAED3-ACE9-9BC1-1F8A-715194D97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D6E60-28EF-9C64-7F92-A289EF5EEE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6B3B23-17F1-4247-B5EF-A624B51A3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9A4BB-F762-E1A6-E0BA-B2B6B9695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84C4B-FF66-D119-05EA-BD2EC7546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AE998-B7EB-C4F2-2EA9-24EEF39E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05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484CE-D2B7-7B86-B32D-5BAF82819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BA9D8-7833-C680-5A50-47B695564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0705D-1FFA-6206-2CDA-0BDE47925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447D89-44F3-8E36-8DF8-FE402E47B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40515B-BCC2-B10E-FBAA-DA4BE1715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A8D73B-240B-CB57-2360-B6E0C0458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474F66-5E51-8906-B917-A5ACC71DF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4BF02F-8B56-A991-04E2-9B11C57A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28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D1927-685D-3D64-CF01-411A31D6B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247350-1BCD-4FDA-C4C3-7711F18B8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64769-06EF-458E-790F-73D8B7D3C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84DBBF-D8E6-B336-69B3-FEF3BCED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17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44E6A1-3B5F-C57F-3C98-C922E1F2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639F52-3B4A-9B92-3088-7EA22822B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B72C4-4C16-9B19-DC43-BFCB84933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58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A3301-9473-A7C4-4C5E-00535ABEE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84A7A-5CEF-CB9C-672E-87928D536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B49037-5FE0-C70D-F7B0-F26EF8479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346AF-1631-82DB-D1C0-CF13A3D0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D6EB1-447A-335F-67F2-1DD48C3A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EA7B4-7771-AD46-E9D7-CE6AAD4F1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43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46F17-1CF8-DB76-E0A4-53BFE19C8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D0E074-15FC-B938-D5DA-F94E6E23F4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752EE9-15EF-BA35-FE64-9325789BE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816C8-49AE-C2CE-9DE1-772922500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38AD6-84CF-D588-D698-38B307735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19B3B-1ABF-78BD-1233-4D6D14AB5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7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CD6BD-EF10-EBF9-4207-EDDF23E80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75C1C-727B-F51A-8611-20F2AF1B1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F4FC1-E36E-41D4-9D51-B29E8A895A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CE635-C93A-47B3-B2AC-0517E294D7C1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DB265-6805-988C-E4E9-99E5776806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3C306-DBEC-D1D5-0B1F-F25A36DDA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BB00C-516C-4432-A218-B2340AF71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20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4F8C65-22BC-1D3F-719A-E79B3155EC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4388" y="137219"/>
            <a:ext cx="11803224" cy="6463308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en-GB"/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  <a:p>
            <a:endParaRPr lang="en-GB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8EB3E1B-CA4B-00F3-1F27-8F354319A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795" y="814284"/>
            <a:ext cx="5335543" cy="541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Text Box">
            <a:extLst>
              <a:ext uri="{FF2B5EF4-FFF2-40B4-BE49-F238E27FC236}">
                <a16:creationId xmlns:a16="http://schemas.microsoft.com/office/drawing/2014/main" id="{5E311546-71DD-3967-7D8A-8E805770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1790" y="-8498994"/>
            <a:ext cx="1570210" cy="36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2D9619-0595-E0CE-D232-E82F9DBFED97}"/>
              </a:ext>
            </a:extLst>
          </p:cNvPr>
          <p:cNvSpPr txBox="1"/>
          <p:nvPr/>
        </p:nvSpPr>
        <p:spPr>
          <a:xfrm>
            <a:off x="562060" y="560856"/>
            <a:ext cx="2478331" cy="193899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Literacy</a:t>
            </a:r>
          </a:p>
          <a:p>
            <a:endParaRPr lang="en-GB" b="1" u="sng">
              <a:ea typeface="Calibri" panose="020F0502020204030204"/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 panose="020F0502020204030204"/>
                <a:cs typeface="Calibri" panose="020F0502020204030204"/>
              </a:rPr>
              <a:t>Descriptive writing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 panose="020F0502020204030204"/>
                <a:cs typeface="Calibri" panose="020F0502020204030204"/>
              </a:rPr>
              <a:t>Recount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 panose="020F0502020204030204"/>
                <a:cs typeface="Calibri" panose="020F0502020204030204"/>
              </a:rPr>
              <a:t>Setting description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 panose="020F0502020204030204"/>
                <a:cs typeface="Calibri" panose="020F0502020204030204"/>
              </a:rPr>
              <a:t>Character description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 panose="020F0502020204030204"/>
                <a:cs typeface="Calibri" panose="020F0502020204030204"/>
              </a:rPr>
              <a:t>Letter writing 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 panose="020F0502020204030204"/>
                <a:cs typeface="Calibri" panose="020F0502020204030204"/>
              </a:rPr>
              <a:t>Poetry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4CC988-6678-8EF4-5F60-DCB9A15687BC}"/>
              </a:ext>
            </a:extLst>
          </p:cNvPr>
          <p:cNvSpPr txBox="1"/>
          <p:nvPr/>
        </p:nvSpPr>
        <p:spPr>
          <a:xfrm>
            <a:off x="562061" y="2574375"/>
            <a:ext cx="2478964" cy="192360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Maths</a:t>
            </a:r>
          </a:p>
          <a:p>
            <a:pPr marL="285750" indent="-285750">
              <a:buFont typeface="Arial"/>
              <a:buChar char="•"/>
            </a:pPr>
            <a:r>
              <a:rPr lang="en-GB" sz="1400"/>
              <a:t>Place Value</a:t>
            </a:r>
            <a:endParaRPr lang="en-GB" sz="140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Addition 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Subtraction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Measurement - Length</a:t>
            </a:r>
          </a:p>
          <a:p>
            <a:endParaRPr lang="en-GB" sz="1500">
              <a:ea typeface="Calibri" panose="020F0502020204030204"/>
              <a:cs typeface="Calibri" panose="020F0502020204030204"/>
            </a:endParaRPr>
          </a:p>
          <a:p>
            <a:endParaRPr lang="en-GB" sz="1500">
              <a:ea typeface="Calibri" panose="020F0502020204030204"/>
              <a:cs typeface="Calibri" panose="020F0502020204030204"/>
            </a:endParaRPr>
          </a:p>
          <a:p>
            <a:endParaRPr lang="en-GB" sz="150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4AC3C3-A1BC-9D84-8D21-BA586354C654}"/>
              </a:ext>
            </a:extLst>
          </p:cNvPr>
          <p:cNvSpPr txBox="1"/>
          <p:nvPr/>
        </p:nvSpPr>
        <p:spPr>
          <a:xfrm>
            <a:off x="3311817" y="4548991"/>
            <a:ext cx="2773839" cy="1846659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Topic-</a:t>
            </a:r>
            <a:r>
              <a:rPr lang="en-GB" sz="2000" u="sng"/>
              <a:t> </a:t>
            </a:r>
            <a:r>
              <a:rPr lang="en-GB" sz="1400" u="sng"/>
              <a:t>Me and My World</a:t>
            </a:r>
            <a:endParaRPr lang="en-GB">
              <a:ea typeface="Calibri"/>
              <a:cs typeface="Calibri"/>
            </a:endParaRPr>
          </a:p>
          <a:p>
            <a:endParaRPr lang="en-GB" sz="1200"/>
          </a:p>
          <a:p>
            <a:pPr marL="171450" indent="-1714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Our Local Area</a:t>
            </a:r>
          </a:p>
          <a:p>
            <a:pPr marL="171450" indent="-1714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Use aerial images</a:t>
            </a:r>
          </a:p>
          <a:p>
            <a:pPr marL="171450" indent="-1714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Our school</a:t>
            </a:r>
          </a:p>
          <a:p>
            <a:pPr marL="171450" indent="-1714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Maps</a:t>
            </a:r>
          </a:p>
          <a:p>
            <a:pPr marL="171450" indent="-1714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Geographical features</a:t>
            </a:r>
          </a:p>
          <a:p>
            <a:endParaRPr lang="en-GB" sz="1200">
              <a:ea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65D49A-8587-1F6B-D432-FB966F50F9D4}"/>
              </a:ext>
            </a:extLst>
          </p:cNvPr>
          <p:cNvSpPr txBox="1"/>
          <p:nvPr/>
        </p:nvSpPr>
        <p:spPr>
          <a:xfrm>
            <a:off x="562061" y="4548990"/>
            <a:ext cx="2440177" cy="180049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Science-</a:t>
            </a:r>
            <a:r>
              <a:rPr lang="en-GB" sz="1200" b="1" u="sng"/>
              <a:t> </a:t>
            </a:r>
            <a:r>
              <a:rPr lang="en-GB" sz="1400" b="1" u="sng"/>
              <a:t>Our Body</a:t>
            </a:r>
            <a:endParaRPr lang="en-US" sz="1400" b="1" err="1"/>
          </a:p>
          <a:p>
            <a:endParaRPr lang="en-GB" sz="1200" b="1" u="sng"/>
          </a:p>
          <a:p>
            <a:pPr marL="171450" indent="-171450">
              <a:buFont typeface="Arial"/>
              <a:buChar char="•"/>
            </a:pPr>
            <a:r>
              <a:rPr lang="en-GB" sz="1400">
                <a:ea typeface="Calibri" panose="020F0502020204030204"/>
                <a:cs typeface="Calibri" panose="020F0502020204030204"/>
              </a:rPr>
              <a:t>Naming and recognising parts of the body.</a:t>
            </a:r>
          </a:p>
          <a:p>
            <a:pPr marL="171450" indent="-171450">
              <a:buFont typeface="Arial"/>
              <a:buChar char="•"/>
            </a:pPr>
            <a:r>
              <a:rPr lang="en-GB" sz="1400">
                <a:ea typeface="Calibri" panose="020F0502020204030204"/>
                <a:cs typeface="Calibri" panose="020F0502020204030204"/>
              </a:rPr>
              <a:t>Our senses </a:t>
            </a:r>
          </a:p>
          <a:p>
            <a:endParaRPr lang="en-GB" sz="150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GB" sz="120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GB" sz="1200">
              <a:ea typeface="Calibri"/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90DB90-A087-2A7C-5EA3-24639CED1588}"/>
              </a:ext>
            </a:extLst>
          </p:cNvPr>
          <p:cNvSpPr txBox="1"/>
          <p:nvPr/>
        </p:nvSpPr>
        <p:spPr>
          <a:xfrm>
            <a:off x="9375113" y="562062"/>
            <a:ext cx="2293765" cy="190821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PSHE- Rules and Responsibilities</a:t>
            </a:r>
            <a:endParaRPr lang="en-GB" b="1" u="sng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Class rules</a:t>
            </a:r>
            <a:endParaRPr lang="en-GB" b="1" u="sng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Taking turns 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Getting help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Borrowing 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Sharing</a:t>
            </a:r>
          </a:p>
          <a:p>
            <a:pPr marL="285750" indent="-285750">
              <a:buFont typeface="Arial"/>
              <a:buChar char="•"/>
            </a:pPr>
            <a:endParaRPr lang="en-GB" sz="1200">
              <a:ea typeface="Calibri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3803B8-D12D-8246-F8FD-23ED26A31B07}"/>
              </a:ext>
            </a:extLst>
          </p:cNvPr>
          <p:cNvSpPr txBox="1"/>
          <p:nvPr/>
        </p:nvSpPr>
        <p:spPr>
          <a:xfrm>
            <a:off x="9293494" y="2656122"/>
            <a:ext cx="2480971" cy="163121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PE- Gymnastics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Travelling in different ways. </a:t>
            </a:r>
            <a:endParaRPr lang="en-GB" b="1" u="sng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Balancing.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Using apparatus. 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Create a routine and perform.</a:t>
            </a:r>
          </a:p>
          <a:p>
            <a:pPr marL="171450" indent="-171450">
              <a:buFont typeface="Arial"/>
              <a:buChar char="•"/>
            </a:pPr>
            <a:endParaRPr lang="en-GB" sz="1200">
              <a:ea typeface="Calibri"/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0547E2-C713-6356-045C-3386F332BEBB}"/>
              </a:ext>
            </a:extLst>
          </p:cNvPr>
          <p:cNvSpPr txBox="1"/>
          <p:nvPr/>
        </p:nvSpPr>
        <p:spPr>
          <a:xfrm>
            <a:off x="9295557" y="4554678"/>
            <a:ext cx="2486461" cy="189282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Music- Pulse and Rhythm</a:t>
            </a:r>
            <a:endParaRPr lang="en-GB" b="1" u="sng">
              <a:ea typeface="Calibri"/>
              <a:cs typeface="Calibri"/>
            </a:endParaRPr>
          </a:p>
          <a:p>
            <a:pPr marL="171450" indent="-171450">
              <a:buFont typeface="Arial"/>
              <a:buChar char="•"/>
            </a:pPr>
            <a:r>
              <a:rPr lang="en-GB" sz="1200">
                <a:ea typeface="Calibri" panose="020F0502020204030204"/>
                <a:cs typeface="Calibri"/>
              </a:rPr>
              <a:t>Copy a short rhythm.</a:t>
            </a:r>
          </a:p>
          <a:p>
            <a:pPr marL="171450" indent="-171450">
              <a:buFont typeface="Arial"/>
              <a:buChar char="•"/>
            </a:pPr>
            <a:r>
              <a:rPr lang="en-GB" sz="1200">
                <a:ea typeface="Calibri" panose="020F0502020204030204"/>
                <a:cs typeface="Calibri"/>
              </a:rPr>
              <a:t>Find the pulse of a piece of music.</a:t>
            </a:r>
          </a:p>
          <a:p>
            <a:pPr marL="171450" indent="-171450">
              <a:buFont typeface="Arial"/>
              <a:buChar char="•"/>
            </a:pPr>
            <a:r>
              <a:rPr lang="en-GB" sz="1200">
                <a:ea typeface="Calibri" panose="020F0502020204030204"/>
                <a:cs typeface="Calibri"/>
              </a:rPr>
              <a:t>Clap the pulse of a piece of music.</a:t>
            </a:r>
          </a:p>
          <a:p>
            <a:endParaRPr lang="en-GB" sz="1500">
              <a:ea typeface="Calibri" panose="020F0502020204030204"/>
              <a:cs typeface="Calibri"/>
            </a:endParaRPr>
          </a:p>
          <a:p>
            <a:endParaRPr lang="en-GB" sz="1500">
              <a:ea typeface="Calibri" panose="020F0502020204030204"/>
              <a:cs typeface="Calibri"/>
            </a:endParaRPr>
          </a:p>
          <a:p>
            <a:endParaRPr lang="en-GB" sz="1500">
              <a:ea typeface="Calibri" panose="020F0502020204030204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BC9B01-B5AE-EBFB-EEE3-34E4280D501E}"/>
              </a:ext>
            </a:extLst>
          </p:cNvPr>
          <p:cNvSpPr txBox="1"/>
          <p:nvPr/>
        </p:nvSpPr>
        <p:spPr>
          <a:xfrm>
            <a:off x="6245214" y="4551491"/>
            <a:ext cx="2865151" cy="1200329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Art/DT- Art</a:t>
            </a:r>
            <a:endParaRPr lang="en-GB" sz="1200" b="1">
              <a:latin typeface="Times New Roman"/>
              <a:cs typeface="Times New Roman"/>
            </a:endParaRPr>
          </a:p>
          <a:p>
            <a:pPr marL="285750" indent="-285750">
              <a:buFont typeface="Arial"/>
              <a:buChar char="•"/>
            </a:pPr>
            <a:r>
              <a:rPr lang="en-GB" sz="1400">
                <a:latin typeface="Calibri"/>
                <a:ea typeface="Calibri"/>
                <a:cs typeface="Calibri"/>
              </a:rPr>
              <a:t>Portraits</a:t>
            </a:r>
            <a:endParaRPr lang="en-GB" sz="1400" b="1" u="sng">
              <a:latin typeface="Calibri"/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400">
                <a:latin typeface="Calibri"/>
                <a:ea typeface="Calibri"/>
                <a:cs typeface="Calibri"/>
              </a:rPr>
              <a:t>Self-portraits 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latin typeface="Calibri"/>
                <a:ea typeface="Calibri"/>
                <a:cs typeface="Calibri"/>
              </a:rPr>
              <a:t>Artist focus - Andy Warhol </a:t>
            </a:r>
          </a:p>
          <a:p>
            <a:pPr>
              <a:buFont typeface="Arial"/>
              <a:buChar char="•"/>
            </a:pP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FDB3AF-A02F-0A1B-8AD5-973F20F6C319}"/>
              </a:ext>
            </a:extLst>
          </p:cNvPr>
          <p:cNvSpPr txBox="1"/>
          <p:nvPr/>
        </p:nvSpPr>
        <p:spPr>
          <a:xfrm>
            <a:off x="3311901" y="558351"/>
            <a:ext cx="2773896" cy="144655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Computing - Key Skills</a:t>
            </a:r>
            <a:endParaRPr lang="en-GB" b="1" u="sng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ea typeface="Calibri"/>
                <a:cs typeface="Calibri"/>
              </a:rPr>
              <a:t>Log on and off a </a:t>
            </a:r>
            <a:r>
              <a:rPr lang="en-GB" sz="1400">
                <a:ea typeface="Calibri"/>
                <a:cs typeface="Calibri"/>
              </a:rPr>
              <a:t>computer/ipad</a:t>
            </a:r>
            <a:endParaRPr lang="en-GB" b="1" u="sng" dirty="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ea typeface="Calibri"/>
                <a:cs typeface="Calibri"/>
              </a:rPr>
              <a:t>Parts of a computer.</a:t>
            </a: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ea typeface="Calibri"/>
                <a:cs typeface="Calibri"/>
              </a:rPr>
              <a:t>Create pictures.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/>
                <a:cs typeface="Calibri"/>
              </a:rPr>
              <a:t>Open documents</a:t>
            </a:r>
            <a:endParaRPr lang="en-GB" sz="1400" dirty="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sz="1400" dirty="0">
                <a:ea typeface="Calibri"/>
                <a:cs typeface="Calibri"/>
              </a:rPr>
              <a:t>Save learning.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882AA9-5C45-2508-5D16-6DD288FC570A}"/>
              </a:ext>
            </a:extLst>
          </p:cNvPr>
          <p:cNvSpPr txBox="1"/>
          <p:nvPr/>
        </p:nvSpPr>
        <p:spPr>
          <a:xfrm>
            <a:off x="6249228" y="588070"/>
            <a:ext cx="2694949" cy="1554272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/>
              <a:t>RE- Christianity</a:t>
            </a:r>
          </a:p>
          <a:p>
            <a:pPr marL="285750" indent="-285750">
              <a:buFont typeface="Arial"/>
              <a:buChar char="•"/>
            </a:pPr>
            <a:r>
              <a:rPr lang="en-GB" sz="1400">
                <a:ea typeface="Calibri" panose="020F0502020204030204"/>
                <a:cs typeface="Calibri" panose="020F0502020204030204"/>
              </a:rPr>
              <a:t>Who is a Christian and what do Christians believe God is like?</a:t>
            </a:r>
          </a:p>
          <a:p>
            <a:pPr marL="285750" indent="-285750">
              <a:buFont typeface="Arial"/>
              <a:buChar char="•"/>
            </a:pPr>
            <a:endParaRPr lang="en-GB" sz="120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GB" sz="1200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GB" sz="1100">
              <a:ea typeface="Calibri"/>
              <a:cs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01AA24-CA40-1395-F43D-DD13C400530F}"/>
              </a:ext>
            </a:extLst>
          </p:cNvPr>
          <p:cNvSpPr txBox="1"/>
          <p:nvPr/>
        </p:nvSpPr>
        <p:spPr>
          <a:xfrm>
            <a:off x="3070784" y="2803180"/>
            <a:ext cx="533679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b="1"/>
              <a:t>Autumn 1 Learning </a:t>
            </a:r>
            <a:endParaRPr lang="en-GB" sz="2400" b="1">
              <a:ea typeface="Calibri"/>
              <a:cs typeface="Calibri"/>
            </a:endParaRPr>
          </a:p>
          <a:p>
            <a:pPr algn="ctr"/>
            <a:r>
              <a:rPr lang="en-GB" sz="2400" b="1"/>
              <a:t>In Year 1</a:t>
            </a:r>
            <a:endParaRPr lang="en-GB" sz="2400" b="1">
              <a:ea typeface="Calibri"/>
              <a:cs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4B1C82-B628-3694-7308-BA0B760F8E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9778" y="5391902"/>
            <a:ext cx="641590" cy="751397"/>
          </a:xfrm>
          <a:prstGeom prst="rect">
            <a:avLst/>
          </a:prstGeom>
        </p:spPr>
      </p:pic>
      <p:pic>
        <p:nvPicPr>
          <p:cNvPr id="16" name="Picture 15" descr="A close-up of a person reading a book&#10;&#10;Description automatically generated">
            <a:extLst>
              <a:ext uri="{FF2B5EF4-FFF2-40B4-BE49-F238E27FC236}">
                <a16:creationId xmlns:a16="http://schemas.microsoft.com/office/drawing/2014/main" id="{3CE6009B-1427-A454-277A-CFFED5C70D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55729" y="585338"/>
            <a:ext cx="651296" cy="813400"/>
          </a:xfrm>
          <a:prstGeom prst="rect">
            <a:avLst/>
          </a:prstGeom>
        </p:spPr>
      </p:pic>
      <p:pic>
        <p:nvPicPr>
          <p:cNvPr id="17" name="Picture 16" descr="A computer with a keyboard&#10;&#10;Description automatically generated">
            <a:extLst>
              <a:ext uri="{FF2B5EF4-FFF2-40B4-BE49-F238E27FC236}">
                <a16:creationId xmlns:a16="http://schemas.microsoft.com/office/drawing/2014/main" id="{C6CD9A2E-9D05-F078-0FAB-B6D5D0FC78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2956" y="1284602"/>
            <a:ext cx="898945" cy="674838"/>
          </a:xfrm>
          <a:prstGeom prst="rect">
            <a:avLst/>
          </a:prstGeom>
        </p:spPr>
      </p:pic>
      <p:pic>
        <p:nvPicPr>
          <p:cNvPr id="18" name="Picture 17" descr="A black and white symbol&#10;&#10;Description automatically generated">
            <a:extLst>
              <a:ext uri="{FF2B5EF4-FFF2-40B4-BE49-F238E27FC236}">
                <a16:creationId xmlns:a16="http://schemas.microsoft.com/office/drawing/2014/main" id="{689777F0-1977-E14A-C6CF-D15C4B01C3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89617" y="1314543"/>
            <a:ext cx="648154" cy="803275"/>
          </a:xfrm>
          <a:prstGeom prst="rect">
            <a:avLst/>
          </a:prstGeom>
        </p:spPr>
      </p:pic>
      <p:pic>
        <p:nvPicPr>
          <p:cNvPr id="19" name="Picture 18" descr="A math problem with a yellow palette and black text&#10;&#10;Description automatically generated">
            <a:extLst>
              <a:ext uri="{FF2B5EF4-FFF2-40B4-BE49-F238E27FC236}">
                <a16:creationId xmlns:a16="http://schemas.microsoft.com/office/drawing/2014/main" id="{D3E670AA-2A7F-557E-ED58-DD25194AEDF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65373" y="5430238"/>
            <a:ext cx="614273" cy="75642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4A4E207-8E7F-45AA-EA11-221DB2DF9AA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04290" y="4685593"/>
            <a:ext cx="443224" cy="642720"/>
          </a:xfrm>
          <a:prstGeom prst="rect">
            <a:avLst/>
          </a:prstGeom>
        </p:spPr>
      </p:pic>
      <p:pic>
        <p:nvPicPr>
          <p:cNvPr id="21" name="Picture 20" descr="A close-up of a sign&#10;&#10;Description automatically generated">
            <a:extLst>
              <a:ext uri="{FF2B5EF4-FFF2-40B4-BE49-F238E27FC236}">
                <a16:creationId xmlns:a16="http://schemas.microsoft.com/office/drawing/2014/main" id="{4B7DDC3D-DE98-672E-6F14-9B4B1D45C03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160043" y="3594846"/>
            <a:ext cx="584799" cy="627033"/>
          </a:xfrm>
          <a:prstGeom prst="rect">
            <a:avLst/>
          </a:prstGeom>
        </p:spPr>
      </p:pic>
      <p:pic>
        <p:nvPicPr>
          <p:cNvPr id="22" name="Picture 21" descr="A music note and a treble clef&#10;&#10;Description automatically generated">
            <a:extLst>
              <a:ext uri="{FF2B5EF4-FFF2-40B4-BE49-F238E27FC236}">
                <a16:creationId xmlns:a16="http://schemas.microsoft.com/office/drawing/2014/main" id="{178F0E5E-771E-0F71-42E4-42F2E2ED14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211158" y="5702372"/>
            <a:ext cx="460615" cy="641590"/>
          </a:xfrm>
          <a:prstGeom prst="rect">
            <a:avLst/>
          </a:prstGeom>
        </p:spPr>
      </p:pic>
      <p:pic>
        <p:nvPicPr>
          <p:cNvPr id="23" name="Picture 22" descr="A person pointing at a globe&#10;&#10;Description automatically generated">
            <a:extLst>
              <a:ext uri="{FF2B5EF4-FFF2-40B4-BE49-F238E27FC236}">
                <a16:creationId xmlns:a16="http://schemas.microsoft.com/office/drawing/2014/main" id="{99501D79-FDD1-6D20-05FE-C11AAF47DD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071879" y="1366735"/>
            <a:ext cx="503388" cy="617509"/>
          </a:xfrm>
          <a:prstGeom prst="rect">
            <a:avLst/>
          </a:prstGeom>
        </p:spPr>
      </p:pic>
      <p:pic>
        <p:nvPicPr>
          <p:cNvPr id="24" name="Picture 23" descr="A maths symbols and a ruler&#10;&#10;Description automatically generated">
            <a:extLst>
              <a:ext uri="{FF2B5EF4-FFF2-40B4-BE49-F238E27FC236}">
                <a16:creationId xmlns:a16="http://schemas.microsoft.com/office/drawing/2014/main" id="{F8BA6FC8-49E1-0258-E16D-ADECC96D93A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79325" y="3140927"/>
            <a:ext cx="522797" cy="76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17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9c53300-4beb-4d0e-bce1-c43ce5a168bb">
      <Terms xmlns="http://schemas.microsoft.com/office/infopath/2007/PartnerControls"/>
    </lcf76f155ced4ddcb4097134ff3c332f>
    <TaxCatchAll xmlns="df49e0a7-d179-4a04-8fd0-2b85766db69e" xsi:nil="true"/>
    <SharedWithUsers xmlns="df49e0a7-d179-4a04-8fd0-2b85766db69e">
      <UserInfo>
        <DisplayName>Nicola Cummins</DisplayName>
        <AccountId>16</AccountId>
        <AccountType/>
      </UserInfo>
      <UserInfo>
        <DisplayName>Aimee J. Wall</DisplayName>
        <AccountId>34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92E98F685D334E90D65EAE34C41BC0" ma:contentTypeVersion="18" ma:contentTypeDescription="Create a new document." ma:contentTypeScope="" ma:versionID="86b2c770b392b80e4b4cdefbf5f861dd">
  <xsd:schema xmlns:xsd="http://www.w3.org/2001/XMLSchema" xmlns:xs="http://www.w3.org/2001/XMLSchema" xmlns:p="http://schemas.microsoft.com/office/2006/metadata/properties" xmlns:ns2="df49e0a7-d179-4a04-8fd0-2b85766db69e" xmlns:ns3="39c53300-4beb-4d0e-bce1-c43ce5a168bb" targetNamespace="http://schemas.microsoft.com/office/2006/metadata/properties" ma:root="true" ma:fieldsID="83840efa365f8a53dcdc1ad35504b038" ns2:_="" ns3:_="">
    <xsd:import namespace="df49e0a7-d179-4a04-8fd0-2b85766db69e"/>
    <xsd:import namespace="39c53300-4beb-4d0e-bce1-c43ce5a168b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49e0a7-d179-4a04-8fd0-2b85766db69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3183d5b-3c4e-4a8c-861e-ce31e445c525}" ma:internalName="TaxCatchAll" ma:showField="CatchAllData" ma:web="df49e0a7-d179-4a04-8fd0-2b85766db6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c53300-4beb-4d0e-bce1-c43ce5a16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b28e544-5f6c-4cb5-861b-18150fae68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4C4967-6C05-4592-8188-1C2388CF1729}">
  <ds:schemaRefs>
    <ds:schemaRef ds:uri="39c53300-4beb-4d0e-bce1-c43ce5a168bb"/>
    <ds:schemaRef ds:uri="df49e0a7-d179-4a04-8fd0-2b85766db69e"/>
    <ds:schemaRef ds:uri="http://schemas.microsoft.com/office/2006/metadata/properties"/>
    <ds:schemaRef ds:uri="http://schemas.microsoft.com/office/infopath/2007/PartnerControls"/>
    <ds:schemaRef ds:uri="http://www.w3.org/2000/xmlns/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9FD89DF3-DA79-4D6A-8416-FC382833A7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5E9E57-4D36-4C3E-90D2-8D5FCAAFC84B}">
  <ds:schemaRefs>
    <ds:schemaRef ds:uri="39c53300-4beb-4d0e-bce1-c43ce5a168bb"/>
    <ds:schemaRef ds:uri="df49e0a7-d179-4a04-8fd0-2b85766db6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S. Glynn</dc:creator>
  <cp:revision>17</cp:revision>
  <dcterms:created xsi:type="dcterms:W3CDTF">2024-05-16T07:51:30Z</dcterms:created>
  <dcterms:modified xsi:type="dcterms:W3CDTF">2024-09-14T08:26:07Z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0x0101009992E98F685D334E90D65EAE34C41BC0</vt:lpwstr>
  </property>
  <property fmtid="{D5CDD505-2E9C-101B-9397-08002B2CF9AE}" pid="3" name="MediaServiceImageTags">
    <vt:lpwstr/>
  </property>
</Properties>
</file>