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80" d="100"/>
          <a:sy n="80" d="100"/>
        </p:scale>
        <p:origin x="120" y="7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BBC5D-9A1A-4FEE-B545-8BA83140018C}" type="datetimeFigureOut">
              <a:rPr lang="en-GB" smtClean="0"/>
              <a:t>24/09/2020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E0A90-CCC9-4EA2-B513-BA7D1B4D4C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0744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BBC5D-9A1A-4FEE-B545-8BA83140018C}" type="datetimeFigureOut">
              <a:rPr lang="en-GB" smtClean="0"/>
              <a:t>24/09/2020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E0A90-CCC9-4EA2-B513-BA7D1B4D4C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079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BBC5D-9A1A-4FEE-B545-8BA83140018C}" type="datetimeFigureOut">
              <a:rPr lang="en-GB" smtClean="0"/>
              <a:t>24/09/2020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E0A90-CCC9-4EA2-B513-BA7D1B4D4C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2685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BBC5D-9A1A-4FEE-B545-8BA83140018C}" type="datetimeFigureOut">
              <a:rPr lang="en-GB" smtClean="0"/>
              <a:t>24/09/2020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E0A90-CCC9-4EA2-B513-BA7D1B4D4C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11639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BBC5D-9A1A-4FEE-B545-8BA83140018C}" type="datetimeFigureOut">
              <a:rPr lang="en-GB" smtClean="0"/>
              <a:t>24/09/2020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E0A90-CCC9-4EA2-B513-BA7D1B4D4C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5288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BBC5D-9A1A-4FEE-B545-8BA83140018C}" type="datetimeFigureOut">
              <a:rPr lang="en-GB" smtClean="0"/>
              <a:t>24/09/2020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E0A90-CCC9-4EA2-B513-BA7D1B4D4C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9600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BBC5D-9A1A-4FEE-B545-8BA83140018C}" type="datetimeFigureOut">
              <a:rPr lang="en-GB" smtClean="0"/>
              <a:t>24/09/2020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E0A90-CCC9-4EA2-B513-BA7D1B4D4C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0694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BBC5D-9A1A-4FEE-B545-8BA83140018C}" type="datetimeFigureOut">
              <a:rPr lang="en-GB" smtClean="0"/>
              <a:t>24/09/2020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E0A90-CCC9-4EA2-B513-BA7D1B4D4C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8983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BBC5D-9A1A-4FEE-B545-8BA83140018C}" type="datetimeFigureOut">
              <a:rPr lang="en-GB" smtClean="0"/>
              <a:t>24/09/2020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E0A90-CCC9-4EA2-B513-BA7D1B4D4C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2109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BBC5D-9A1A-4FEE-B545-8BA83140018C}" type="datetimeFigureOut">
              <a:rPr lang="en-GB" smtClean="0"/>
              <a:t>24/09/2020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E0A90-CCC9-4EA2-B513-BA7D1B4D4C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6468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BBC5D-9A1A-4FEE-B545-8BA83140018C}" type="datetimeFigureOut">
              <a:rPr lang="en-GB" smtClean="0"/>
              <a:t>24/09/2020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E0A90-CCC9-4EA2-B513-BA7D1B4D4C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8105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1BBC5D-9A1A-4FEE-B545-8BA83140018C}" type="datetimeFigureOut">
              <a:rPr lang="en-GB" smtClean="0"/>
              <a:t>24/09/2020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CE0A90-CCC9-4EA2-B513-BA7D1B4D4C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6262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5639" y="1034724"/>
            <a:ext cx="6353267" cy="51219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4156900" y="326838"/>
            <a:ext cx="4310743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altLang="en-US" sz="4000" b="1" dirty="0"/>
              <a:t>Blood Vessels</a:t>
            </a:r>
          </a:p>
        </p:txBody>
      </p:sp>
      <p:sp>
        <p:nvSpPr>
          <p:cNvPr id="2" name="Rectangle 1"/>
          <p:cNvSpPr/>
          <p:nvPr/>
        </p:nvSpPr>
        <p:spPr>
          <a:xfrm>
            <a:off x="8106398" y="2020711"/>
            <a:ext cx="722489" cy="2483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3135639" y="2009422"/>
            <a:ext cx="722489" cy="2483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5188221" y="5288844"/>
            <a:ext cx="1099690" cy="2427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19737" y="5828609"/>
            <a:ext cx="1307603" cy="87015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59644" y="326838"/>
            <a:ext cx="31419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u="sng" dirty="0" smtClean="0"/>
              <a:t>Retrieval Practice</a:t>
            </a:r>
            <a:endParaRPr lang="en-GB" sz="3200" b="1" u="sng" dirty="0"/>
          </a:p>
        </p:txBody>
      </p:sp>
    </p:spTree>
    <p:extLst>
      <p:ext uri="{BB962C8B-B14F-4D97-AF65-F5344CB8AC3E}">
        <p14:creationId xmlns:p14="http://schemas.microsoft.com/office/powerpoint/2010/main" val="2467379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978" y="1580445"/>
            <a:ext cx="2469202" cy="31085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u="sng" dirty="0" smtClean="0">
                <a:solidFill>
                  <a:srgbClr val="FF0000"/>
                </a:solidFill>
              </a:rPr>
              <a:t>Key Vocabulary</a:t>
            </a:r>
          </a:p>
          <a:p>
            <a:endParaRPr lang="en-GB" sz="2800" dirty="0">
              <a:solidFill>
                <a:srgbClr val="FF0000"/>
              </a:solidFill>
            </a:endParaRPr>
          </a:p>
          <a:p>
            <a:r>
              <a:rPr lang="en-GB" sz="2800" dirty="0" smtClean="0">
                <a:solidFill>
                  <a:srgbClr val="FF0000"/>
                </a:solidFill>
              </a:rPr>
              <a:t>Left Atrium</a:t>
            </a:r>
          </a:p>
          <a:p>
            <a:r>
              <a:rPr lang="en-GB" sz="2800" dirty="0" smtClean="0">
                <a:solidFill>
                  <a:srgbClr val="FF0000"/>
                </a:solidFill>
              </a:rPr>
              <a:t>Right Atrium</a:t>
            </a:r>
          </a:p>
          <a:p>
            <a:r>
              <a:rPr lang="en-GB" sz="2800" dirty="0" smtClean="0">
                <a:solidFill>
                  <a:srgbClr val="FF0000"/>
                </a:solidFill>
              </a:rPr>
              <a:t>Right Ventricle</a:t>
            </a:r>
          </a:p>
          <a:p>
            <a:r>
              <a:rPr lang="en-GB" sz="2800" dirty="0" smtClean="0">
                <a:solidFill>
                  <a:srgbClr val="FF0000"/>
                </a:solidFill>
              </a:rPr>
              <a:t>Left Ventricle</a:t>
            </a:r>
          </a:p>
          <a:p>
            <a:r>
              <a:rPr lang="en-GB" sz="2800" dirty="0" smtClean="0">
                <a:solidFill>
                  <a:srgbClr val="FF0000"/>
                </a:solidFill>
              </a:rPr>
              <a:t>Valves</a:t>
            </a:r>
            <a:endParaRPr lang="en-GB" sz="2800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28978" y="5953667"/>
            <a:ext cx="75303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https://www.youtube.com/watch?v=Vot7V7_2UoI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8000" y="304800"/>
            <a:ext cx="1006916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u="sng" dirty="0" smtClean="0"/>
              <a:t>To explore the structure and functions of the human heart</a:t>
            </a:r>
            <a:endParaRPr lang="en-GB" sz="3200" b="1" u="sng" dirty="0"/>
          </a:p>
        </p:txBody>
      </p:sp>
    </p:spTree>
    <p:extLst>
      <p:ext uri="{BB962C8B-B14F-4D97-AF65-F5344CB8AC3E}">
        <p14:creationId xmlns:p14="http://schemas.microsoft.com/office/powerpoint/2010/main" val="1010769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9033" y="292628"/>
            <a:ext cx="5066304" cy="6446839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98962" y="333482"/>
            <a:ext cx="5070754" cy="636513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798962" y="292628"/>
            <a:ext cx="5433482" cy="64059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523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28</Words>
  <Application>Microsoft Office PowerPoint</Application>
  <PresentationFormat>Widescreen</PresentationFormat>
  <Paragraphs>11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 Gill</dc:creator>
  <cp:lastModifiedBy>Alex Gill</cp:lastModifiedBy>
  <cp:revision>5</cp:revision>
  <dcterms:created xsi:type="dcterms:W3CDTF">2020-08-17T18:41:15Z</dcterms:created>
  <dcterms:modified xsi:type="dcterms:W3CDTF">2020-09-24T12:46:52Z</dcterms:modified>
</cp:coreProperties>
</file>