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7" r:id="rId4"/>
    <p:sldId id="263" r:id="rId5"/>
    <p:sldId id="264" r:id="rId6"/>
    <p:sldId id="265" r:id="rId7"/>
    <p:sldId id="260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0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9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6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3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6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3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7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09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3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50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1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99C9C-6A03-4408-9D6C-64BF21E3E298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3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3689" y="327377"/>
            <a:ext cx="9144000" cy="936978"/>
          </a:xfrm>
        </p:spPr>
        <p:txBody>
          <a:bodyPr/>
          <a:lstStyle/>
          <a:p>
            <a:r>
              <a:rPr lang="en-GB" dirty="0" smtClean="0"/>
              <a:t>Counting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4903" y="1908098"/>
            <a:ext cx="1712667" cy="1655762"/>
          </a:xfrm>
        </p:spPr>
        <p:txBody>
          <a:bodyPr>
            <a:normAutofit/>
          </a:bodyPr>
          <a:lstStyle/>
          <a:p>
            <a:r>
              <a:rPr lang="en-GB" sz="4400" dirty="0" smtClean="0">
                <a:solidFill>
                  <a:srgbClr val="0070C0"/>
                </a:solidFill>
              </a:rPr>
              <a:t>15x</a:t>
            </a:r>
            <a:endParaRPr lang="en-GB" sz="44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45391" b="45128"/>
          <a:stretch/>
        </p:blipFill>
        <p:spPr>
          <a:xfrm>
            <a:off x="3997148" y="1264355"/>
            <a:ext cx="4048133" cy="38382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27358" y="1900877"/>
            <a:ext cx="998992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13x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94037" y="1879571"/>
            <a:ext cx="998992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18x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93283" y="1914841"/>
            <a:ext cx="1267141" cy="70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68742" y="1990412"/>
            <a:ext cx="1267141" cy="70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59962" y="1874896"/>
            <a:ext cx="1267141" cy="70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157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58091" y="2161904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709" y="360044"/>
            <a:ext cx="5746819" cy="393763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6814" y="4620986"/>
            <a:ext cx="724987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sng" dirty="0" smtClean="0"/>
              <a:t>25/09/20</a:t>
            </a:r>
          </a:p>
          <a:p>
            <a:r>
              <a:rPr lang="en-US" sz="4000" b="1" u="sng" dirty="0" smtClean="0"/>
              <a:t>Mental </a:t>
            </a:r>
            <a:r>
              <a:rPr lang="en-US" sz="4000" b="1" u="sng" dirty="0" err="1" smtClean="0"/>
              <a:t>Maths</a:t>
            </a:r>
            <a:r>
              <a:rPr lang="en-US" sz="4000" b="1" u="sng" dirty="0" smtClean="0"/>
              <a:t> – Counting On test</a:t>
            </a:r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248652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50" y="244475"/>
            <a:ext cx="3765550" cy="6435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13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904" y="112355"/>
            <a:ext cx="11574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23/09/20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 multiply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numbers 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mentally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 perform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mental calculations, including with mixed operations and large numbers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4024" y="2424249"/>
            <a:ext cx="7473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÷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2697" y="4074423"/>
            <a:ext cx="64349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i="1" dirty="0" smtClean="0">
                <a:solidFill>
                  <a:srgbClr val="FF0000"/>
                </a:solidFill>
              </a:rPr>
              <a:t>What do we know about this symbol?</a:t>
            </a:r>
            <a:endParaRPr lang="en-GB" sz="3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91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904" y="112355"/>
            <a:ext cx="11574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23/09/20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 multiply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numbers 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mentally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 perform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mental calculations, including with mixed operations and large numbers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3773" y="2323573"/>
            <a:ext cx="297389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 ÷ 2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2697" y="4074423"/>
            <a:ext cx="84516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>
                <a:solidFill>
                  <a:srgbClr val="FF0000"/>
                </a:solidFill>
              </a:rPr>
              <a:t>What mental methods could we use to solve this problem?</a:t>
            </a:r>
            <a:endParaRPr lang="en-GB" sz="3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57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904" y="112355"/>
            <a:ext cx="11574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23/09/20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 multiply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numbers 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mentally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 perform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mental calculations, including with mixed operations and large numbers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2367" y="2125905"/>
            <a:ext cx="354616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140 ÷ 2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2697" y="4074423"/>
            <a:ext cx="8451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>
                <a:solidFill>
                  <a:srgbClr val="FF0000"/>
                </a:solidFill>
              </a:rPr>
              <a:t>What about these?</a:t>
            </a:r>
            <a:endParaRPr lang="en-GB" sz="3200" i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82347" y="2072589"/>
            <a:ext cx="4118435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8800" dirty="0">
                <a:solidFill>
                  <a:prstClr val="black"/>
                </a:solidFill>
              </a:rPr>
              <a:t>140 ÷ </a:t>
            </a:r>
            <a:r>
              <a:rPr lang="en-US" sz="8800" dirty="0" smtClean="0">
                <a:solidFill>
                  <a:prstClr val="black"/>
                </a:solidFill>
              </a:rPr>
              <a:t>20</a:t>
            </a:r>
            <a:endParaRPr lang="en-US" sz="8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55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904" y="112355"/>
            <a:ext cx="11574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23/09/20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 multiply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numbers 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mentally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 perform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mental calculations, including with mixed operations and large numbers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7048" y="2202848"/>
            <a:ext cx="1324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US" sz="3600" dirty="0" smtClean="0">
                <a:solidFill>
                  <a:prstClr val="black"/>
                </a:solidFill>
              </a:rPr>
              <a:t>72 </a:t>
            </a:r>
            <a:r>
              <a:rPr lang="en-US" sz="3600" dirty="0">
                <a:solidFill>
                  <a:prstClr val="black"/>
                </a:solidFill>
              </a:rPr>
              <a:t>÷ </a:t>
            </a:r>
            <a:r>
              <a:rPr lang="en-US" sz="3600" dirty="0" smtClean="0">
                <a:solidFill>
                  <a:prstClr val="black"/>
                </a:solidFill>
              </a:rPr>
              <a:t>4</a:t>
            </a:r>
            <a:endParaRPr lang="en-US" sz="36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6525" y="3446957"/>
            <a:ext cx="8507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might you solve this problem mentally?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437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904" y="112355"/>
            <a:ext cx="11574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23/09/20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 multiply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numbers 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mentally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To perform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mental calculations, including with mixed operations and large numbers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7048" y="2202848"/>
            <a:ext cx="1558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US" sz="3600" dirty="0" smtClean="0">
                <a:solidFill>
                  <a:prstClr val="black"/>
                </a:solidFill>
              </a:rPr>
              <a:t>186 </a:t>
            </a:r>
            <a:r>
              <a:rPr lang="en-US" sz="3600" dirty="0">
                <a:solidFill>
                  <a:prstClr val="black"/>
                </a:solidFill>
              </a:rPr>
              <a:t>÷ 6</a:t>
            </a:r>
          </a:p>
        </p:txBody>
      </p:sp>
      <p:sp>
        <p:nvSpPr>
          <p:cNvPr id="7" name="Rectangle 6"/>
          <p:cNvSpPr/>
          <p:nvPr/>
        </p:nvSpPr>
        <p:spPr>
          <a:xfrm>
            <a:off x="396525" y="3446957"/>
            <a:ext cx="8507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might you solve this problem mentally?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71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151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Counting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Counting</dc:title>
  <dc:creator>Alex Gill</dc:creator>
  <cp:lastModifiedBy>Alex Gill</cp:lastModifiedBy>
  <cp:revision>8</cp:revision>
  <dcterms:created xsi:type="dcterms:W3CDTF">2020-09-15T13:47:24Z</dcterms:created>
  <dcterms:modified xsi:type="dcterms:W3CDTF">2020-09-24T09:10:19Z</dcterms:modified>
</cp:coreProperties>
</file>