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0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3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6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3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7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0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1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9C9C-6A03-4408-9D6C-64BF21E3E29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FA4D-521D-4959-B338-374A39A05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3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3689" y="327377"/>
            <a:ext cx="9144000" cy="936978"/>
          </a:xfrm>
        </p:spPr>
        <p:txBody>
          <a:bodyPr/>
          <a:lstStyle/>
          <a:p>
            <a:r>
              <a:rPr lang="en-GB" dirty="0" smtClean="0"/>
              <a:t>Counting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4903" y="1908098"/>
            <a:ext cx="1712667" cy="1655762"/>
          </a:xfrm>
        </p:spPr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0070C0"/>
                </a:solidFill>
              </a:rPr>
              <a:t>15x</a:t>
            </a:r>
            <a:endParaRPr lang="en-GB" sz="44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5391" b="45128"/>
          <a:stretch/>
        </p:blipFill>
        <p:spPr>
          <a:xfrm>
            <a:off x="3997148" y="1264355"/>
            <a:ext cx="4048133" cy="3838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27358" y="1900877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94037" y="1879571"/>
            <a:ext cx="998992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18x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93283" y="1914841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8742" y="1990412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59962" y="1874896"/>
            <a:ext cx="1267141" cy="7064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157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8091" y="216190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09" y="360044"/>
            <a:ext cx="5746819" cy="39376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06606" y="1413164"/>
            <a:ext cx="5427024" cy="2884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60854" y="1341408"/>
            <a:ext cx="38298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5.71 - 3.58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48652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58091" y="216190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09" y="360044"/>
            <a:ext cx="5746819" cy="393763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46709" y="1413164"/>
            <a:ext cx="5427024" cy="2884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484114" y="247051"/>
            <a:ext cx="5141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Solve the following problems mentally.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6484114" y="1974918"/>
            <a:ext cx="2488182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4</a:t>
            </a:r>
            <a:r>
              <a:rPr lang="en-US" sz="4000" dirty="0" smtClean="0">
                <a:solidFill>
                  <a:prstClr val="black"/>
                </a:solidFill>
              </a:rPr>
              <a:t>.16 – 3.24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5</a:t>
            </a:r>
            <a:r>
              <a:rPr lang="en-US" sz="4000" dirty="0" smtClean="0">
                <a:solidFill>
                  <a:prstClr val="black"/>
                </a:solidFill>
              </a:rPr>
              <a:t>.23 – 4.3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6</a:t>
            </a:r>
            <a:r>
              <a:rPr lang="en-US" sz="4000" dirty="0" smtClean="0">
                <a:solidFill>
                  <a:prstClr val="black"/>
                </a:solidFill>
              </a:rPr>
              <a:t>.26 – 5.19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7</a:t>
            </a:r>
            <a:r>
              <a:rPr lang="en-US" sz="4000" dirty="0" smtClean="0">
                <a:solidFill>
                  <a:prstClr val="black"/>
                </a:solidFill>
              </a:rPr>
              <a:t>.1 – 5.28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6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24/09/20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multiply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</a:t>
            </a:r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mentally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perform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 calculations, including with mixed operations and large numbers</a:t>
            </a:r>
            <a:endParaRPr lang="en-US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50294" y="2019300"/>
            <a:ext cx="1295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9 </a:t>
            </a:r>
            <a:r>
              <a:rPr lang="en-US" sz="3600" dirty="0"/>
              <a:t>x</a:t>
            </a:r>
            <a:r>
              <a:rPr lang="en-US" sz="3600" dirty="0" smtClean="0"/>
              <a:t> </a:t>
            </a:r>
            <a:r>
              <a:rPr lang="en-US" sz="3600" dirty="0"/>
              <a:t>1</a:t>
            </a:r>
            <a:r>
              <a:rPr lang="en-US" sz="3600" dirty="0" smtClean="0"/>
              <a:t>8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396525" y="3446957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i="1" dirty="0" smtClean="0">
                <a:solidFill>
                  <a:srgbClr val="FF0000"/>
                </a:solidFill>
              </a:rPr>
              <a:t>How might you solve this problem mentally?</a:t>
            </a:r>
            <a:endParaRPr lang="en-US" sz="36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6525" y="5085815"/>
            <a:ext cx="4864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What about this? </a:t>
            </a:r>
            <a:r>
              <a:rPr lang="en-US" sz="3600" dirty="0" smtClean="0"/>
              <a:t>19 </a:t>
            </a:r>
            <a:r>
              <a:rPr lang="en-US" sz="3600" dirty="0"/>
              <a:t>x</a:t>
            </a:r>
            <a:r>
              <a:rPr lang="en-US" sz="3600" dirty="0" smtClean="0"/>
              <a:t> 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2964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24/09/20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multiply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</a:t>
            </a:r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mentally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perform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 calculations, including with mixed operations and large numbers</a:t>
            </a:r>
            <a:endParaRPr lang="en-US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50294" y="2019300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30 </a:t>
            </a:r>
            <a:r>
              <a:rPr lang="en-US" sz="3600" dirty="0"/>
              <a:t>x</a:t>
            </a:r>
            <a:r>
              <a:rPr lang="en-US" sz="3600" dirty="0" smtClean="0"/>
              <a:t> 40 x 20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396525" y="3446957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i="1" dirty="0" smtClean="0">
                <a:solidFill>
                  <a:srgbClr val="FF0000"/>
                </a:solidFill>
              </a:rPr>
              <a:t>How might you solve this problem mentally?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1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9347201" y="3770123"/>
            <a:ext cx="2462212" cy="2757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3904" y="112355"/>
            <a:ext cx="11574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24/09/20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multiply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numbers </a:t>
            </a:r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mentally</a:t>
            </a:r>
          </a:p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perform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mental calculations, including with mixed operations and large numbers</a:t>
            </a:r>
            <a:endParaRPr lang="en-US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650294" y="2019300"/>
            <a:ext cx="2201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7</a:t>
            </a:r>
            <a:r>
              <a:rPr lang="en-US" sz="3600" dirty="0" smtClean="0"/>
              <a:t> </a:t>
            </a:r>
            <a:r>
              <a:rPr lang="en-US" sz="3600" dirty="0"/>
              <a:t>x</a:t>
            </a:r>
            <a:r>
              <a:rPr lang="en-US" sz="3600" dirty="0" smtClean="0"/>
              <a:t> 16 + 47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396525" y="3446957"/>
            <a:ext cx="85075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i="1" dirty="0" smtClean="0">
                <a:solidFill>
                  <a:srgbClr val="FF0000"/>
                </a:solidFill>
              </a:rPr>
              <a:t>How might you solve this problem mentally?</a:t>
            </a:r>
            <a:endParaRPr lang="en-US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5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120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Counting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Counting</dc:title>
  <dc:creator>Alex Gill</dc:creator>
  <cp:lastModifiedBy>Alex Gill</cp:lastModifiedBy>
  <cp:revision>9</cp:revision>
  <dcterms:created xsi:type="dcterms:W3CDTF">2020-09-15T13:47:24Z</dcterms:created>
  <dcterms:modified xsi:type="dcterms:W3CDTF">2020-09-23T07:42:34Z</dcterms:modified>
</cp:coreProperties>
</file>