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66CC"/>
    <a:srgbClr val="FF3399"/>
    <a:srgbClr val="8F45C7"/>
    <a:srgbClr val="00CC00"/>
    <a:srgbClr val="FF4343"/>
    <a:srgbClr val="6CB412"/>
    <a:srgbClr val="FF6600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19C3-C633-4ECB-80AC-C2656375E0D4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DA45-52B1-4BFC-A127-7896E705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look at the image and try to identify the features of a non-chronological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DA45-52B1-4BFC-A127-7896E705BA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8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DA45-52B1-4BFC-A127-7896E705BA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15790-1D63-4CF5-9699-D6F986C7C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ABF62D-EC71-4620-B78F-6F3FF20C5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831398-A37F-4D30-9B08-E60AEC3C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919AED-45FD-4099-B669-7CDA4ECB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A829EE-1116-4022-8DF4-682A424C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3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265B5-4879-4EB4-91BC-56EE1E53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EF2AA9-8696-4FB0-9AF7-A57242A0B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4F36A5-5B62-46AC-A8AB-ECF90101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7C1E22-3244-4916-B72C-D333EC0A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DFA5F6-939F-4EB9-AE06-234E50C1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50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8B780F-7F34-44C0-B51C-625334988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EE9E91-0E24-4640-9AE4-B7286DFDF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094858-DDE3-4317-A694-B1DB9315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7EA226-3116-4544-97EF-AC7218CE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5F95E5-6CA8-4F1D-8AEB-46DFC72A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B5591-7643-4FF2-BD30-A855108E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AF3F2A-4219-45D5-B3DB-D521B291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866FA6-F7AD-418E-AB17-5B8AA40B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A8DFA6-B348-43EB-A36F-554E451F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9BE761-4CF2-422A-A860-E01CA50C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098CE0-BD4F-4277-BD43-44DE339A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AEA603-6893-47BD-B93C-B178E195A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D1BAE-0E58-4F48-9860-8540C40D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65612-D7A8-4107-9643-EC2A5ED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940269-6320-41CC-8EF1-289E35C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E0E1C9-7BA7-4999-940D-2E93E2DC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1861F5-B994-4762-84BF-4D249FB33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52D858-823C-47EB-A71E-A646A92BE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3C0E20-3BF8-49F6-974D-7D839B77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D56475-D78D-48C8-9771-DFEFA2C9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F72FE0-60E4-4539-8BF9-917AE823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855B9-0771-4FA6-BEB0-7D70C29B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A080AA-9CE9-49C5-B58E-BF7DB31C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2BFCEC-094F-4F53-8828-3705D02B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52270E-B61B-47AA-9586-F09D34866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7AFED39-5F66-4EFE-84ED-C0D798445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92E0EA-0714-4322-A0EC-3FA4573B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C053D2-4BF5-4EA0-B7AA-F4DF2746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5FDD744-C848-4650-8371-6EC0F52A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5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5C605-281D-4AB2-A1ED-15227564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6E42CA-6CF8-4561-A563-2BB43A52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4CFA58C-5239-4461-8D34-DF4BFEB4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F78E62-4378-48C0-AD9E-D96875AF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6EE404-75CB-4AA6-B790-7993B212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1AACEE-245E-4FA9-8F3B-1FF3A209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2CA1B6-A4B2-4FC2-A7F9-5595F284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8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14A62-15F7-4E73-B362-08A7D869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6672FA-EE19-47CE-85B2-55241087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67A054-27D6-4E07-A0CC-54477E070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4ED804-802A-4B5D-9E84-AE31A9BF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9DB4BA-6C11-467F-9757-68DB3D41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98F715-109B-4E23-9B6D-0BD3E9D2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59B41-CC0C-4A9C-97F3-134BBAD1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0AAAA3-F923-4D9E-BCA3-9507204E4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C4D95D-10C8-454B-B199-D665B25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44A386-36E8-4033-971B-AECE5A60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2EDA79-B566-4A22-9984-1DEDA96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A22698-193B-4BF5-A5DF-FEC4A5AB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3118421-683D-4C3B-9AE5-17C712E0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3D12F4-C686-4917-AB9A-460DF06BF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F1B228-2069-4400-B1FF-EF599B61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CF8A-6B2F-41E2-BB7C-AF1DA7105DF5}" type="datetimeFigureOut">
              <a:rPr lang="en-GB" smtClean="0"/>
              <a:t>23/09/2020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C222FF-BC12-4A24-8AF3-6EBA61FE9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08C8E0-7FFE-4E7B-AAE3-B09B6E375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A7C5-7AB5-41F7-86B1-5A985F20B3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82D970F2-72BA-41E2-9D82-352B466C0C0D}"/>
              </a:ext>
            </a:extLst>
          </p:cNvPr>
          <p:cNvSpPr txBox="1">
            <a:spLocks/>
          </p:cNvSpPr>
          <p:nvPr/>
        </p:nvSpPr>
        <p:spPr>
          <a:xfrm>
            <a:off x="838200" y="1283111"/>
            <a:ext cx="10515600" cy="2855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Non-chronological reports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A7AA472-2B43-4283-9E08-A1B972E58B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7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L.O: To identify the features of a non-chronological report.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D1EB6E0-A35E-4915-A758-519724999023}"/>
              </a:ext>
            </a:extLst>
          </p:cNvPr>
          <p:cNvSpPr txBox="1">
            <a:spLocks/>
          </p:cNvSpPr>
          <p:nvPr/>
        </p:nvSpPr>
        <p:spPr>
          <a:xfrm>
            <a:off x="838200" y="4345860"/>
            <a:ext cx="10515600" cy="1591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Does anyone know what a non-chronological report is?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80251CC-F792-4A52-BB62-CEF923D90329}"/>
              </a:ext>
            </a:extLst>
          </p:cNvPr>
          <p:cNvCxnSpPr/>
          <p:nvPr/>
        </p:nvCxnSpPr>
        <p:spPr>
          <a:xfrm>
            <a:off x="1597742" y="4345860"/>
            <a:ext cx="899651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port writing cartoon transparent">
            <a:extLst>
              <a:ext uri="{FF2B5EF4-FFF2-40B4-BE49-F238E27FC236}">
                <a16:creationId xmlns="" xmlns:a16="http://schemas.microsoft.com/office/drawing/2014/main" id="{F582C26B-F8D1-4C61-A06A-865AD862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95" y="2371725"/>
            <a:ext cx="43624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2030F-3651-4A66-9395-0475B5F0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387"/>
          </a:xfrm>
        </p:spPr>
        <p:txBody>
          <a:bodyPr>
            <a:normAutofit/>
          </a:bodyPr>
          <a:lstStyle/>
          <a:p>
            <a:r>
              <a:rPr lang="en-GB" sz="66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CA588C-72E6-4296-BBDC-8E22C22C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32387"/>
            <a:ext cx="7623957" cy="5825613"/>
          </a:xfrm>
        </p:spPr>
        <p:txBody>
          <a:bodyPr>
            <a:normAutofit/>
          </a:bodyPr>
          <a:lstStyle/>
          <a:p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Non-chronological reports don’t have to be read in </a:t>
            </a:r>
            <a:r>
              <a:rPr lang="en-GB" sz="32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any order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.</a:t>
            </a:r>
          </a:p>
          <a:p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Aim to give us information on a topic.</a:t>
            </a:r>
          </a:p>
          <a:p>
            <a:r>
              <a:rPr lang="en-GB" sz="3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Written to 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give other people </a:t>
            </a:r>
            <a:r>
              <a:rPr lang="en-GB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information</a:t>
            </a:r>
            <a:r>
              <a:rPr lang="en-GB" sz="3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.</a:t>
            </a:r>
          </a:p>
          <a:p>
            <a:r>
              <a:rPr lang="en-GB" sz="3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Useful 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for </a:t>
            </a:r>
            <a:r>
              <a:rPr lang="en-GB" sz="32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studying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 things we don’t know a lot about.</a:t>
            </a:r>
          </a:p>
          <a:p>
            <a:pPr marL="0" indent="0">
              <a:buNone/>
            </a:pPr>
            <a:endParaRPr lang="en-GB" sz="3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Irish Grover" panose="02000000000000000000" pitchFamily="2" charset="0"/>
            </a:endParaRPr>
          </a:p>
          <a:p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Written in </a:t>
            </a:r>
            <a:r>
              <a:rPr lang="en-GB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paragraphs </a:t>
            </a:r>
            <a:r>
              <a:rPr lang="en-GB" sz="3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often under sub-headings.</a:t>
            </a:r>
            <a:endParaRPr lang="en-GB" sz="3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Irish Grover" panose="02000000000000000000" pitchFamily="2" charset="0"/>
            </a:endParaRPr>
          </a:p>
          <a:p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Reports </a:t>
            </a:r>
            <a:r>
              <a:rPr lang="en-GB" sz="32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contain specific </a:t>
            </a:r>
            <a:r>
              <a:rPr lang="en-GB" sz="320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features.</a:t>
            </a:r>
            <a:endParaRPr lang="en-GB" sz="3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2030F-3651-4A66-9395-0475B5F0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387"/>
          </a:xfrm>
        </p:spPr>
        <p:txBody>
          <a:bodyPr>
            <a:normAutofit/>
          </a:bodyPr>
          <a:lstStyle/>
          <a:p>
            <a:r>
              <a:rPr lang="en-GB" sz="5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What do you think the features are?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04B39B7-C66C-4D10-AD48-61647D07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387"/>
            <a:ext cx="12191999" cy="5825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Look at the following example of a </a:t>
            </a:r>
            <a:r>
              <a:rPr lang="en-GB" sz="32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non-chronological report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.</a:t>
            </a:r>
          </a:p>
          <a:p>
            <a:pPr marL="0" indent="0" algn="ctr">
              <a:buNone/>
            </a:pP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In your groups, do you think you know what the </a:t>
            </a:r>
            <a:r>
              <a:rPr lang="en-GB" sz="320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features</a:t>
            </a:r>
            <a:r>
              <a:rPr lang="en-GB" sz="32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 ESSENCE" panose="02000000000000000000" pitchFamily="2" charset="0"/>
                <a:ea typeface="Irish Grover" panose="02000000000000000000" pitchFamily="2" charset="0"/>
              </a:rPr>
              <a:t> used might be? Try to identify them.</a:t>
            </a:r>
          </a:p>
          <a:p>
            <a:pPr marL="0" indent="0" algn="ctr">
              <a:buNone/>
            </a:pPr>
            <a:endParaRPr lang="en-GB" sz="32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ESSENCE" panose="02000000000000000000" pitchFamily="2" charset="0"/>
              <a:ea typeface="Irish Grover" panose="02000000000000000000" pitchFamily="2" charset="0"/>
            </a:endParaRPr>
          </a:p>
          <a:p>
            <a:pPr marL="0" indent="0" algn="ctr">
              <a:buNone/>
            </a:pP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ESSENCE" panose="02000000000000000000" pitchFamily="2" charset="0"/>
              <a:ea typeface="Irish Grover" panose="02000000000000000000" pitchFamily="2" charset="0"/>
            </a:endParaRPr>
          </a:p>
          <a:p>
            <a:pPr marL="0" indent="0" algn="ctr">
              <a:buNone/>
            </a:pP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 ESSENCE" panose="02000000000000000000" pitchFamily="2" charset="0"/>
              <a:ea typeface="Irish Grover" panose="02000000000000000000" pitchFamily="2" charset="0"/>
            </a:endParaRPr>
          </a:p>
        </p:txBody>
      </p:sp>
      <p:pic>
        <p:nvPicPr>
          <p:cNvPr id="1026" name="Picture 2" descr="Image result for non-chronological report example">
            <a:extLst>
              <a:ext uri="{FF2B5EF4-FFF2-40B4-BE49-F238E27FC236}">
                <a16:creationId xmlns="" xmlns:a16="http://schemas.microsoft.com/office/drawing/2014/main" id="{0FC5A2B1-079A-4254-91D5-F37FB5D2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42B1007-AC05-466C-B1BB-6EC5CB6A3591}"/>
              </a:ext>
            </a:extLst>
          </p:cNvPr>
          <p:cNvSpPr/>
          <p:nvPr/>
        </p:nvSpPr>
        <p:spPr>
          <a:xfrm>
            <a:off x="235974" y="840658"/>
            <a:ext cx="6975987" cy="12241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21F611F-3708-4921-A6E8-D680AE5A064E}"/>
              </a:ext>
            </a:extLst>
          </p:cNvPr>
          <p:cNvSpPr/>
          <p:nvPr/>
        </p:nvSpPr>
        <p:spPr>
          <a:xfrm>
            <a:off x="235974" y="2094270"/>
            <a:ext cx="2344994" cy="3834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5CEE2D0-3099-48C0-978D-76727AED9C30}"/>
              </a:ext>
            </a:extLst>
          </p:cNvPr>
          <p:cNvSpPr/>
          <p:nvPr/>
        </p:nvSpPr>
        <p:spPr>
          <a:xfrm>
            <a:off x="3868992" y="2094270"/>
            <a:ext cx="1455176" cy="3834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F76D24C-C0DA-47C9-8BE6-6367E7F626E9}"/>
              </a:ext>
            </a:extLst>
          </p:cNvPr>
          <p:cNvSpPr/>
          <p:nvPr/>
        </p:nvSpPr>
        <p:spPr>
          <a:xfrm>
            <a:off x="235974" y="5442155"/>
            <a:ext cx="1455176" cy="3834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B46638-CA39-40E4-A16E-0D063AFAB62E}"/>
              </a:ext>
            </a:extLst>
          </p:cNvPr>
          <p:cNvSpPr/>
          <p:nvPr/>
        </p:nvSpPr>
        <p:spPr>
          <a:xfrm>
            <a:off x="7334864" y="132736"/>
            <a:ext cx="1809136" cy="383458"/>
          </a:xfrm>
          <a:prstGeom prst="round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DC44922-9118-47C7-B63E-1463755F7071}"/>
              </a:ext>
            </a:extLst>
          </p:cNvPr>
          <p:cNvSpPr/>
          <p:nvPr/>
        </p:nvSpPr>
        <p:spPr>
          <a:xfrm>
            <a:off x="235974" y="2507223"/>
            <a:ext cx="3451124" cy="2831691"/>
          </a:xfrm>
          <a:prstGeom prst="roundRect">
            <a:avLst>
              <a:gd name="adj" fmla="val 625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F54F185-2AEE-4F84-890E-295F37CBCA7F}"/>
              </a:ext>
            </a:extLst>
          </p:cNvPr>
          <p:cNvSpPr/>
          <p:nvPr/>
        </p:nvSpPr>
        <p:spPr>
          <a:xfrm>
            <a:off x="3937821" y="4336025"/>
            <a:ext cx="2099187" cy="103238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6987FE91-0DA2-4F5C-AE78-BED3CC15FB57}"/>
              </a:ext>
            </a:extLst>
          </p:cNvPr>
          <p:cNvSpPr/>
          <p:nvPr/>
        </p:nvSpPr>
        <p:spPr>
          <a:xfrm>
            <a:off x="7329949" y="3392130"/>
            <a:ext cx="4748980" cy="205002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AE14DED-06B8-4DFE-BE27-A293831DD9D0}"/>
              </a:ext>
            </a:extLst>
          </p:cNvPr>
          <p:cNvCxnSpPr/>
          <p:nvPr/>
        </p:nvCxnSpPr>
        <p:spPr>
          <a:xfrm>
            <a:off x="7329949" y="752167"/>
            <a:ext cx="42770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16742DA-6D70-4EA4-9414-FF090DBB93B7}"/>
              </a:ext>
            </a:extLst>
          </p:cNvPr>
          <p:cNvCxnSpPr>
            <a:cxnSpLocks/>
          </p:cNvCxnSpPr>
          <p:nvPr/>
        </p:nvCxnSpPr>
        <p:spPr>
          <a:xfrm>
            <a:off x="8480323" y="2851347"/>
            <a:ext cx="12388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E1CA385-1DF3-43F0-AFD6-FEE0851ECB41}"/>
              </a:ext>
            </a:extLst>
          </p:cNvPr>
          <p:cNvSpPr/>
          <p:nvPr/>
        </p:nvSpPr>
        <p:spPr>
          <a:xfrm>
            <a:off x="2082331" y="962233"/>
            <a:ext cx="32832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144CBB8-D947-4E1B-BF69-4A017D3241A1}"/>
              </a:ext>
            </a:extLst>
          </p:cNvPr>
          <p:cNvSpPr/>
          <p:nvPr/>
        </p:nvSpPr>
        <p:spPr>
          <a:xfrm>
            <a:off x="5181598" y="1976280"/>
            <a:ext cx="2861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CC00"/>
                </a:solidFill>
                <a:effectLst/>
                <a:latin typeface="Berlin Sans FB Demi" panose="020E0802020502020306" pitchFamily="34" charset="0"/>
              </a:rPr>
              <a:t>Sub-headings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17DE8C0-5BF2-48C3-9B0B-E4C36930D4CF}"/>
              </a:ext>
            </a:extLst>
          </p:cNvPr>
          <p:cNvSpPr/>
          <p:nvPr/>
        </p:nvSpPr>
        <p:spPr>
          <a:xfrm>
            <a:off x="530942" y="3258807"/>
            <a:ext cx="28611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latin typeface="Berlin Sans FB Demi" panose="020E0802020502020306" pitchFamily="34" charset="0"/>
              </a:rPr>
              <a:t>Main information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A61EB75-D249-452D-80B2-272E58F2E45F}"/>
              </a:ext>
            </a:extLst>
          </p:cNvPr>
          <p:cNvCxnSpPr>
            <a:cxnSpLocks/>
          </p:cNvCxnSpPr>
          <p:nvPr/>
        </p:nvCxnSpPr>
        <p:spPr>
          <a:xfrm>
            <a:off x="1342103" y="6012418"/>
            <a:ext cx="12388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A94AF17-5B23-42D8-A73B-95EE1939D4FC}"/>
              </a:ext>
            </a:extLst>
          </p:cNvPr>
          <p:cNvSpPr/>
          <p:nvPr/>
        </p:nvSpPr>
        <p:spPr>
          <a:xfrm>
            <a:off x="7905135" y="4043637"/>
            <a:ext cx="3770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Berlin Sans FB Demi" panose="020E0802020502020306" pitchFamily="34" charset="0"/>
              </a:rPr>
              <a:t>Pictures/Diagrams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8AE219-AAF0-4039-9A1B-68C8DCD1060A}"/>
              </a:ext>
            </a:extLst>
          </p:cNvPr>
          <p:cNvSpPr/>
          <p:nvPr/>
        </p:nvSpPr>
        <p:spPr>
          <a:xfrm>
            <a:off x="7836309" y="1179575"/>
            <a:ext cx="37706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Berlin Sans FB Demi" panose="020E0802020502020306" pitchFamily="34" charset="0"/>
              </a:rPr>
              <a:t>Present Tense &amp; Third person</a:t>
            </a:r>
          </a:p>
        </p:txBody>
      </p:sp>
    </p:spTree>
    <p:extLst>
      <p:ext uri="{BB962C8B-B14F-4D97-AF65-F5344CB8AC3E}">
        <p14:creationId xmlns:p14="http://schemas.microsoft.com/office/powerpoint/2010/main" val="13918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  <p:bldP spid="8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5" grpId="0" animBg="1"/>
      <p:bldP spid="20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2030F-3651-4A66-9395-0475B5F0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2387"/>
          </a:xfrm>
        </p:spPr>
        <p:txBody>
          <a:bodyPr>
            <a:normAutofit/>
          </a:bodyPr>
          <a:lstStyle/>
          <a:p>
            <a:r>
              <a:rPr lang="en-GB" sz="54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Irish Grover" panose="02000000000000000000" pitchFamily="2" charset="0"/>
              </a:rPr>
              <a:t>Features of a non-chronological report: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DBA94B-1A2D-4580-A5CA-7613530ED3B8}"/>
              </a:ext>
            </a:extLst>
          </p:cNvPr>
          <p:cNvSpPr/>
          <p:nvPr/>
        </p:nvSpPr>
        <p:spPr>
          <a:xfrm rot="21020288">
            <a:off x="205140" y="1288662"/>
            <a:ext cx="5450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Introduction - </a:t>
            </a:r>
          </a:p>
          <a:p>
            <a:pPr algn="ctr"/>
            <a:r>
              <a:rPr lang="en-U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4343"/>
                </a:solidFill>
                <a:latin typeface="+mj-lt"/>
              </a:rPr>
              <a:t>What is the report about?</a:t>
            </a:r>
            <a:endParaRPr lang="en-US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4343"/>
              </a:solidFill>
              <a:effectLst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1DA779-38A5-41D5-8490-B523F39A807E}"/>
              </a:ext>
            </a:extLst>
          </p:cNvPr>
          <p:cNvSpPr/>
          <p:nvPr/>
        </p:nvSpPr>
        <p:spPr>
          <a:xfrm rot="579712" flipH="1">
            <a:off x="6423361" y="1288663"/>
            <a:ext cx="5756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CC00"/>
                </a:solidFill>
                <a:effectLst/>
                <a:latin typeface="+mj-lt"/>
              </a:rPr>
              <a:t>Sub-headings - </a:t>
            </a:r>
          </a:p>
          <a:p>
            <a:pPr algn="ctr"/>
            <a:r>
              <a:rPr lang="en-US" sz="3600" b="1" dirty="0">
                <a:ln w="22225">
                  <a:solidFill>
                    <a:srgbClr val="00CC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Separate your information.</a:t>
            </a:r>
            <a:endParaRPr lang="en-US" sz="3600" b="1" cap="none" spc="0" dirty="0">
              <a:ln w="22225">
                <a:solidFill>
                  <a:srgbClr val="00CC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CB81948-F363-4EBC-AC60-2A266447E53B}"/>
              </a:ext>
            </a:extLst>
          </p:cNvPr>
          <p:cNvSpPr/>
          <p:nvPr/>
        </p:nvSpPr>
        <p:spPr>
          <a:xfrm rot="579712" flipH="1">
            <a:off x="459186" y="4717814"/>
            <a:ext cx="5565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latin typeface="+mj-lt"/>
              </a:rPr>
              <a:t>Third Person</a:t>
            </a:r>
            <a:r>
              <a:rPr lang="en-US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effectLst/>
                <a:latin typeface="+mj-lt"/>
              </a:rPr>
              <a:t> - </a:t>
            </a:r>
          </a:p>
          <a:p>
            <a:pPr algn="ctr"/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66CC"/>
                </a:solidFill>
                <a:latin typeface="+mj-lt"/>
              </a:rPr>
              <a:t>Use he, she, it, etc.</a:t>
            </a:r>
            <a:endParaRPr lang="en-US" sz="36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66CC"/>
              </a:solidFill>
              <a:effectLst/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D0AE2A7-1077-492F-A58C-7CEF2BCD279D}"/>
              </a:ext>
            </a:extLst>
          </p:cNvPr>
          <p:cNvSpPr/>
          <p:nvPr/>
        </p:nvSpPr>
        <p:spPr>
          <a:xfrm rot="21020288">
            <a:off x="6654680" y="4717814"/>
            <a:ext cx="5565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ABE00"/>
                </a:solidFill>
                <a:latin typeface="+mj-lt"/>
              </a:rPr>
              <a:t>Pictures/Diagrams</a:t>
            </a:r>
            <a:r>
              <a:rPr lang="en-US" sz="4400" b="1" cap="none" spc="0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ABE00"/>
                </a:solidFill>
                <a:effectLst/>
                <a:latin typeface="+mj-lt"/>
              </a:rPr>
              <a:t>- </a:t>
            </a:r>
          </a:p>
          <a:p>
            <a:pPr algn="ctr"/>
            <a:r>
              <a:rPr lang="en-US" sz="3600" b="1" dirty="0">
                <a:ln w="22225">
                  <a:solidFill>
                    <a:srgbClr val="FABE00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What does it look like?</a:t>
            </a:r>
            <a:endParaRPr lang="en-US" sz="3600" b="1" cap="none" spc="0" dirty="0">
              <a:ln w="22225">
                <a:solidFill>
                  <a:srgbClr val="FABE00"/>
                </a:solidFill>
                <a:prstDash val="solid"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0570F8-205D-4534-9B29-59FCD5A457B4}"/>
              </a:ext>
            </a:extLst>
          </p:cNvPr>
          <p:cNvSpPr/>
          <p:nvPr/>
        </p:nvSpPr>
        <p:spPr>
          <a:xfrm flipH="1">
            <a:off x="949984" y="2967042"/>
            <a:ext cx="55652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+mj-lt"/>
              </a:rPr>
              <a:t>Main information - </a:t>
            </a:r>
            <a:endParaRPr lang="en-US" sz="44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+mj-lt"/>
            </a:endParaRPr>
          </a:p>
          <a:p>
            <a:pPr algn="ctr"/>
            <a:r>
              <a:rPr lang="en-US" sz="3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Facts about your </a:t>
            </a:r>
            <a:r>
              <a:rPr lang="en-US" sz="3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topic.</a:t>
            </a:r>
            <a:endParaRPr lang="en-US" sz="36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112163-BA2F-419B-87F7-A785303A09A3}"/>
              </a:ext>
            </a:extLst>
          </p:cNvPr>
          <p:cNvSpPr/>
          <p:nvPr/>
        </p:nvSpPr>
        <p:spPr>
          <a:xfrm flipH="1">
            <a:off x="6096000" y="2967041"/>
            <a:ext cx="556522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  <a:latin typeface="+mj-lt"/>
              </a:rPr>
              <a:t>Present Tense - </a:t>
            </a:r>
          </a:p>
          <a:p>
            <a:pPr algn="ctr"/>
            <a:r>
              <a:rPr lang="en-US" sz="36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8F45C7"/>
                </a:solidFill>
                <a:latin typeface="+mj-lt"/>
              </a:rPr>
              <a:t>Imagine it is happening now.</a:t>
            </a:r>
            <a:endParaRPr lang="en-US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8F45C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8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that you are clear with how to write a non-chronological report, I have provided </a:t>
            </a:r>
            <a:r>
              <a:rPr lang="en-US" dirty="0" smtClean="0"/>
              <a:t>three </a:t>
            </a:r>
            <a:r>
              <a:rPr lang="en-US" dirty="0" smtClean="0"/>
              <a:t>further examples for you to look at. Similar to the way I did with the werewolves text, label </a:t>
            </a:r>
            <a:r>
              <a:rPr lang="en-US" dirty="0" smtClean="0"/>
              <a:t>the </a:t>
            </a:r>
            <a:r>
              <a:rPr lang="en-US" dirty="0" smtClean="0"/>
              <a:t>examples with the features shown on the previous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then help you with tomorrow’s task, which will be to write our own non-chronological report on the information you should have researched about the Bloody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OURCES">
      <a:majorFont>
        <a:latin typeface="Berlin Sans FB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278</Words>
  <Application>Microsoft Office PowerPoint</Application>
  <PresentationFormat>Widescreen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 ESSENCE</vt:lpstr>
      <vt:lpstr>Arial</vt:lpstr>
      <vt:lpstr>Berlin Sans FB Demi</vt:lpstr>
      <vt:lpstr>Calibri</vt:lpstr>
      <vt:lpstr>Franklin Gothic Demi Cond</vt:lpstr>
      <vt:lpstr>Irish Grover</vt:lpstr>
      <vt:lpstr>Office Theme</vt:lpstr>
      <vt:lpstr>PowerPoint Presentation</vt:lpstr>
      <vt:lpstr>Purpose:</vt:lpstr>
      <vt:lpstr>What do you think the features are?</vt:lpstr>
      <vt:lpstr>Features of a non-chronological report:</vt:lpstr>
      <vt:lpstr>Your task: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Hollywood</dc:creator>
  <cp:lastModifiedBy>Alex Gill</cp:lastModifiedBy>
  <cp:revision>117</cp:revision>
  <dcterms:created xsi:type="dcterms:W3CDTF">2018-02-19T22:05:30Z</dcterms:created>
  <dcterms:modified xsi:type="dcterms:W3CDTF">2020-09-23T07:49:05Z</dcterms:modified>
</cp:coreProperties>
</file>