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0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9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6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3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6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3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7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09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3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50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1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99C9C-6A03-4408-9D6C-64BF21E3E298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3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3689" y="327377"/>
            <a:ext cx="9144000" cy="936978"/>
          </a:xfrm>
        </p:spPr>
        <p:txBody>
          <a:bodyPr/>
          <a:lstStyle/>
          <a:p>
            <a:r>
              <a:rPr lang="en-GB" dirty="0" smtClean="0"/>
              <a:t>Counting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4903" y="1908098"/>
            <a:ext cx="1712667" cy="1655762"/>
          </a:xfrm>
        </p:spPr>
        <p:txBody>
          <a:bodyPr>
            <a:normAutofit/>
          </a:bodyPr>
          <a:lstStyle/>
          <a:p>
            <a:r>
              <a:rPr lang="en-GB" sz="4400" dirty="0" smtClean="0">
                <a:solidFill>
                  <a:srgbClr val="0070C0"/>
                </a:solidFill>
              </a:rPr>
              <a:t>15x</a:t>
            </a:r>
            <a:endParaRPr lang="en-GB" sz="44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45391" b="45128"/>
          <a:stretch/>
        </p:blipFill>
        <p:spPr>
          <a:xfrm>
            <a:off x="3997148" y="1264355"/>
            <a:ext cx="4048133" cy="38382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27358" y="1900877"/>
            <a:ext cx="998992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13x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94037" y="1879571"/>
            <a:ext cx="998992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18x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93283" y="1914841"/>
            <a:ext cx="1267141" cy="70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68742" y="1990412"/>
            <a:ext cx="1267141" cy="70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59962" y="1874896"/>
            <a:ext cx="1267141" cy="70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157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58091" y="216190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09" y="360044"/>
            <a:ext cx="5746819" cy="393763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6606" y="1413164"/>
            <a:ext cx="5427024" cy="28845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60854" y="1341408"/>
            <a:ext cx="340029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/>
              <a:t>25.7 - 3.5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8652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58091" y="216190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09" y="360044"/>
            <a:ext cx="5746819" cy="393763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6606" y="1413164"/>
            <a:ext cx="5427024" cy="28845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484114" y="247051"/>
            <a:ext cx="51418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Solve the following problems mentally.</a:t>
            </a:r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6484114" y="1974918"/>
            <a:ext cx="2747868" cy="44012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prstClr val="black"/>
                </a:solidFill>
              </a:rPr>
              <a:t>15.6 – 3.4</a:t>
            </a:r>
          </a:p>
          <a:p>
            <a:endParaRPr lang="en-US" sz="4000" dirty="0">
              <a:solidFill>
                <a:prstClr val="black"/>
              </a:solidFill>
            </a:endParaRPr>
          </a:p>
          <a:p>
            <a:r>
              <a:rPr lang="en-US" sz="4000" dirty="0" smtClean="0">
                <a:solidFill>
                  <a:prstClr val="black"/>
                </a:solidFill>
              </a:rPr>
              <a:t>18.3 – 4.3</a:t>
            </a:r>
          </a:p>
          <a:p>
            <a:endParaRPr lang="en-US" sz="4000" dirty="0">
              <a:solidFill>
                <a:prstClr val="black"/>
              </a:solidFill>
            </a:endParaRPr>
          </a:p>
          <a:p>
            <a:r>
              <a:rPr lang="en-US" sz="4000" dirty="0">
                <a:solidFill>
                  <a:prstClr val="black"/>
                </a:solidFill>
              </a:rPr>
              <a:t>2</a:t>
            </a:r>
            <a:r>
              <a:rPr lang="en-US" sz="4000" dirty="0" smtClean="0">
                <a:solidFill>
                  <a:prstClr val="black"/>
                </a:solidFill>
              </a:rPr>
              <a:t>8.2 – 15.9</a:t>
            </a:r>
          </a:p>
          <a:p>
            <a:endParaRPr lang="en-US" sz="4000" dirty="0">
              <a:solidFill>
                <a:prstClr val="black"/>
              </a:solidFill>
            </a:endParaRPr>
          </a:p>
          <a:p>
            <a:r>
              <a:rPr lang="en-US" sz="4000" dirty="0" smtClean="0">
                <a:solidFill>
                  <a:prstClr val="black"/>
                </a:solidFill>
              </a:rPr>
              <a:t>113.1 – 95.2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36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4533" y="221734"/>
            <a:ext cx="58860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23/09/20</a:t>
            </a:r>
          </a:p>
          <a:p>
            <a:r>
              <a:rPr lang="en-US" sz="36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subtract </a:t>
            </a:r>
            <a:r>
              <a:rPr lang="en-US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numbers mentally</a:t>
            </a:r>
            <a:endParaRPr lang="en-US" sz="36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650294" y="2019300"/>
            <a:ext cx="14702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8</a:t>
            </a:r>
            <a:r>
              <a:rPr lang="en-US" sz="3600" dirty="0" smtClean="0"/>
              <a:t>7 - 48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534863" y="3664635"/>
            <a:ext cx="850753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i="1" dirty="0" smtClean="0">
                <a:solidFill>
                  <a:srgbClr val="FF0000"/>
                </a:solidFill>
              </a:rPr>
              <a:t>Apart from counting on, what other mental methods could you use to solve the problem above. 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290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4533" y="221734"/>
            <a:ext cx="58860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23/09/20</a:t>
            </a:r>
          </a:p>
          <a:p>
            <a:r>
              <a:rPr lang="en-US" sz="36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subtract </a:t>
            </a:r>
            <a:r>
              <a:rPr lang="en-US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numbers mentally</a:t>
            </a:r>
            <a:endParaRPr lang="en-US" sz="36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650294" y="2019300"/>
            <a:ext cx="1938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5</a:t>
            </a:r>
            <a:r>
              <a:rPr lang="en-US" sz="3600" dirty="0" smtClean="0"/>
              <a:t>87 - 268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534863" y="3664635"/>
            <a:ext cx="8507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i="1" dirty="0" smtClean="0">
                <a:solidFill>
                  <a:srgbClr val="FF0000"/>
                </a:solidFill>
              </a:rPr>
              <a:t>How are we going to solve this problem?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500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4533" y="221734"/>
            <a:ext cx="58860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23/09/20</a:t>
            </a:r>
          </a:p>
          <a:p>
            <a:r>
              <a:rPr lang="en-US" sz="36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subtract </a:t>
            </a:r>
            <a:r>
              <a:rPr lang="en-US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numbers mentally</a:t>
            </a:r>
            <a:endParaRPr lang="en-US" sz="36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234534" y="1888672"/>
            <a:ext cx="94189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Now have a go at your independent work.  Make sure you choose the mos</a:t>
            </a:r>
            <a:r>
              <a:rPr lang="en-US" sz="3600" dirty="0" smtClean="0"/>
              <a:t>t appropriate basket to challenge you!  Also make sure you are tackling these challenges mentally!</a:t>
            </a:r>
          </a:p>
          <a:p>
            <a:endParaRPr lang="en-US" sz="3600" dirty="0"/>
          </a:p>
          <a:p>
            <a:r>
              <a:rPr lang="en-US" sz="3600" dirty="0" smtClean="0"/>
              <a:t>Once you’ve finished, check your work using a calculator.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2047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Counting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Counting</dc:title>
  <dc:creator>Alex Gill</dc:creator>
  <cp:lastModifiedBy>Alex Gill</cp:lastModifiedBy>
  <cp:revision>6</cp:revision>
  <dcterms:created xsi:type="dcterms:W3CDTF">2020-09-15T13:47:24Z</dcterms:created>
  <dcterms:modified xsi:type="dcterms:W3CDTF">2020-09-20T12:17:41Z</dcterms:modified>
</cp:coreProperties>
</file>