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61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34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55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98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5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60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99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2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47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53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10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AAA7-2915-4603-A3E5-C31AF7F8D767}" type="datetimeFigureOut">
              <a:rPr lang="en-GB" smtClean="0"/>
              <a:t>20/09/2020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E136-499C-4E52-B7C5-989D58589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09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teach/class-clips-video/history-ks4-gcse-the-bloody-code/zbhpy9q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ylearning.org/stories/prison-and-penal-reform-in-the-1800s/380?" TargetMode="External"/><Relationship Id="rId2" Type="http://schemas.openxmlformats.org/officeDocument/2006/relationships/hyperlink" Target="https://www.nationaljusticemuseum.org.uk/what-was-the-bloody-co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ws.com.au/world/europe/the-bloody-code-the-worst-ways-to-be-executed-in-britain-in-the-18th-century/news-story/27a617a6e79ea14b0bdd09b6c0e60f8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alistic-dripping-blood-texture-free-with-transparent-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588"/>
            <a:ext cx="12345988" cy="499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56400" y="1881051"/>
            <a:ext cx="10708731" cy="3115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5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hiller" panose="04020404031007020602" pitchFamily="82" charset="0"/>
              </a:rPr>
              <a:t>The Bloody Code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24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Watch this video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>
                <a:hlinkClick r:id="rId2"/>
              </a:rPr>
              <a:t>https://www.bbc.co.uk/teach/class-clips-video/history-ks4-gcse-the-bloody-code/zbhpy9q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908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dirty="0" smtClean="0"/>
              <a:t>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/>
          <a:lstStyle/>
          <a:p>
            <a:r>
              <a:rPr lang="en-GB" dirty="0" smtClean="0"/>
              <a:t>Research The Bloody Code and make notes under the following headings:</a:t>
            </a:r>
          </a:p>
          <a:p>
            <a:r>
              <a:rPr lang="en-GB" b="1" dirty="0"/>
              <a:t>What is ‘The Bloody Code</a:t>
            </a:r>
            <a:r>
              <a:rPr lang="en-GB" b="1" dirty="0" smtClean="0"/>
              <a:t>’?</a:t>
            </a:r>
          </a:p>
          <a:p>
            <a:r>
              <a:rPr lang="en-GB" b="1" dirty="0" smtClean="0"/>
              <a:t>Why was The Bloody Code introduced?</a:t>
            </a:r>
          </a:p>
          <a:p>
            <a:r>
              <a:rPr lang="en-GB" b="1" dirty="0" smtClean="0"/>
              <a:t>How did The Bloody Code end?</a:t>
            </a:r>
          </a:p>
          <a:p>
            <a:r>
              <a:rPr lang="en-GB" b="1" dirty="0" smtClean="0"/>
              <a:t>What were common punishments during this time?</a:t>
            </a:r>
          </a:p>
          <a:p>
            <a:r>
              <a:rPr lang="en-GB" b="1" dirty="0" smtClean="0"/>
              <a:t>What crimes carried the death penalty during this time?</a:t>
            </a:r>
          </a:p>
          <a:p>
            <a:r>
              <a:rPr lang="en-GB" b="1" dirty="0" smtClean="0"/>
              <a:t>Facts and statistics (e.g. How many deaths were recorded)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5703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websites: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>
                <a:hlinkClick r:id="rId2"/>
              </a:rPr>
              <a:t>https://www.nationaljusticemuseum.org.uk/what-was-the-bloody-code/</a:t>
            </a:r>
            <a:endParaRPr lang="en-GB" dirty="0"/>
          </a:p>
          <a:p>
            <a:r>
              <a:rPr lang="en-GB" u="sng" dirty="0">
                <a:hlinkClick r:id="rId3"/>
              </a:rPr>
              <a:t>https://www.mylearning.org/stories/prison-and-penal-reform-in-the-1800s/380?</a:t>
            </a:r>
            <a:endParaRPr lang="en-GB" dirty="0"/>
          </a:p>
          <a:p>
            <a:r>
              <a:rPr lang="en-GB" u="sng" dirty="0">
                <a:hlinkClick r:id="rId4"/>
              </a:rPr>
              <a:t>https://www.news.com.au/world/europe/the-bloody-code-the-worst-ways-to-be-executed-in-britain-in-the-18th-century/news-story/27a617a6e79ea14b0bdd09b6c0e60f8c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98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87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Chiller</vt:lpstr>
      <vt:lpstr>Office Theme</vt:lpstr>
      <vt:lpstr>PowerPoint Presentation</vt:lpstr>
      <vt:lpstr>Watch this video</vt:lpstr>
      <vt:lpstr>Research</vt:lpstr>
      <vt:lpstr>Useful websites: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Baldock</dc:creator>
  <cp:lastModifiedBy>Sarah Baldock</cp:lastModifiedBy>
  <cp:revision>3</cp:revision>
  <dcterms:created xsi:type="dcterms:W3CDTF">2018-09-28T13:41:22Z</dcterms:created>
  <dcterms:modified xsi:type="dcterms:W3CDTF">2020-09-20T14:15:33Z</dcterms:modified>
</cp:coreProperties>
</file>