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58" r:id="rId2"/>
    <p:sldId id="264" r:id="rId3"/>
    <p:sldId id="268" r:id="rId4"/>
    <p:sldId id="309" r:id="rId5"/>
    <p:sldId id="310" r:id="rId6"/>
    <p:sldId id="313" r:id="rId7"/>
    <p:sldId id="312" r:id="rId8"/>
    <p:sldId id="311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32" r:id="rId22"/>
    <p:sldId id="333" r:id="rId23"/>
    <p:sldId id="334" r:id="rId24"/>
    <p:sldId id="335" r:id="rId25"/>
    <p:sldId id="336" r:id="rId26"/>
    <p:sldId id="337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3" r:id="rId37"/>
    <p:sldId id="354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71" r:id="rId48"/>
    <p:sldId id="372" r:id="rId49"/>
    <p:sldId id="373" r:id="rId50"/>
    <p:sldId id="267" r:id="rId51"/>
  </p:sldIdLst>
  <p:sldSz cx="9144000" cy="6858000" type="screen4x3"/>
  <p:notesSz cx="6858000" cy="9144000"/>
  <p:embeddedFontLst>
    <p:embeddedFont>
      <p:font typeface="Twinkl" panose="020B0604020202020204" pitchFamily="2" charset="0"/>
      <p:regular r:id="rId54"/>
      <p:bold r:id="rId55"/>
    </p:embeddedFont>
    <p:embeddedFont>
      <p:font typeface="Sassoon Infant Rg" panose="02000503030000020003" pitchFamily="50" charset="0"/>
      <p:regular r:id="rId56"/>
      <p:bold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Twinkl SemiBold" pitchFamily="2" charset="0"/>
      <p:bold r:id="rId6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A6C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53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7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087039-D5A4-4A5A-8AC5-10034027BC05}" type="datetimeFigureOut">
              <a:rPr lang="en-GB"/>
              <a:pPr>
                <a:defRPr/>
              </a:pPr>
              <a:t>09/07/2020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C6BF40-EB78-48D1-B6D0-488A3647BA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472560-F8C4-4BEF-9B08-E3AA174F3020}" type="datetimeFigureOut">
              <a:rPr lang="en-GB"/>
              <a:pPr>
                <a:defRPr/>
              </a:pPr>
              <a:t>09/07/2020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DF6E10-0EA8-41FF-8800-33F43BBAB8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11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60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82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581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28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1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20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5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3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38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46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/>
          </p:cNvSpPr>
          <p:nvPr/>
        </p:nvSpPr>
        <p:spPr bwMode="auto">
          <a:xfrm>
            <a:off x="5746750" y="5648325"/>
            <a:ext cx="2154238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next slide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16200000">
            <a:off x="7800182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2" name="Title 1"/>
          <p:cNvSpPr>
            <a:spLocks/>
          </p:cNvSpPr>
          <p:nvPr/>
        </p:nvSpPr>
        <p:spPr bwMode="auto">
          <a:xfrm>
            <a:off x="461963" y="68580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Correct. It is a real word! Well done!</a:t>
            </a:r>
          </a:p>
        </p:txBody>
      </p:sp>
      <p:pic>
        <p:nvPicPr>
          <p:cNvPr id="1741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3"/>
          <a:stretch>
            <a:fillRect/>
          </a:stretch>
        </p:blipFill>
        <p:spPr bwMode="auto">
          <a:xfrm>
            <a:off x="3205163" y="2273300"/>
            <a:ext cx="2916237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/>
          </p:cNvSpPr>
          <p:nvPr/>
        </p:nvSpPr>
        <p:spPr bwMode="auto">
          <a:xfrm>
            <a:off x="1184275" y="5648325"/>
            <a:ext cx="3203575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click to go back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5400000">
            <a:off x="664370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6" name="Title 1"/>
          <p:cNvSpPr>
            <a:spLocks/>
          </p:cNvSpPr>
          <p:nvPr/>
        </p:nvSpPr>
        <p:spPr bwMode="auto">
          <a:xfrm>
            <a:off x="461963" y="243205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Incorrect. It’s not a fake word!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Real or fake word?</a:t>
            </a:r>
          </a:p>
        </p:txBody>
      </p:sp>
      <p:sp>
        <p:nvSpPr>
          <p:cNvPr id="19459" name="Rectangle 14"/>
          <p:cNvSpPr>
            <a:spLocks noChangeArrowheads="1"/>
          </p:cNvSpPr>
          <p:nvPr/>
        </p:nvSpPr>
        <p:spPr bwMode="auto">
          <a:xfrm>
            <a:off x="750888" y="5878513"/>
            <a:ext cx="158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Master</a:t>
            </a:r>
          </a:p>
        </p:txBody>
      </p:sp>
      <p:sp>
        <p:nvSpPr>
          <p:cNvPr id="19460" name="Rectangle 15"/>
          <p:cNvSpPr>
            <a:spLocks noChangeArrowheads="1"/>
          </p:cNvSpPr>
          <p:nvPr/>
        </p:nvSpPr>
        <p:spPr bwMode="auto">
          <a:xfrm>
            <a:off x="6848475" y="5878513"/>
            <a:ext cx="1535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Villain</a:t>
            </a:r>
          </a:p>
        </p:txBody>
      </p:sp>
      <p:pic>
        <p:nvPicPr>
          <p:cNvPr id="19461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2347913"/>
            <a:ext cx="2722562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05188"/>
            <a:ext cx="1497012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544638"/>
            <a:ext cx="22796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itle 1"/>
          <p:cNvSpPr>
            <a:spLocks/>
          </p:cNvSpPr>
          <p:nvPr/>
        </p:nvSpPr>
        <p:spPr bwMode="auto">
          <a:xfrm>
            <a:off x="3568700" y="2347913"/>
            <a:ext cx="1997075" cy="6715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000" b="1">
                <a:latin typeface="Twinkl SemiBold" pitchFamily="2" charset="0"/>
              </a:rPr>
              <a:t>dreet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/>
          </p:cNvSpPr>
          <p:nvPr/>
        </p:nvSpPr>
        <p:spPr bwMode="auto">
          <a:xfrm>
            <a:off x="5746750" y="5648325"/>
            <a:ext cx="2154238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next slide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16200000">
            <a:off x="7800182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84" name="Title 1"/>
          <p:cNvSpPr>
            <a:spLocks/>
          </p:cNvSpPr>
          <p:nvPr/>
        </p:nvSpPr>
        <p:spPr bwMode="auto">
          <a:xfrm>
            <a:off x="461963" y="68580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Correct. It is a fake word! Well done!</a:t>
            </a:r>
          </a:p>
        </p:txBody>
      </p:sp>
      <p:pic>
        <p:nvPicPr>
          <p:cNvPr id="2048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96"/>
          <a:stretch>
            <a:fillRect/>
          </a:stretch>
        </p:blipFill>
        <p:spPr bwMode="auto">
          <a:xfrm>
            <a:off x="595313" y="1962150"/>
            <a:ext cx="5475287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/>
          </p:cNvSpPr>
          <p:nvPr/>
        </p:nvSpPr>
        <p:spPr bwMode="auto">
          <a:xfrm>
            <a:off x="1184275" y="5648325"/>
            <a:ext cx="3203575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click to go back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5400000">
            <a:off x="664370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08" name="Title 1"/>
          <p:cNvSpPr>
            <a:spLocks/>
          </p:cNvSpPr>
          <p:nvPr/>
        </p:nvSpPr>
        <p:spPr bwMode="auto">
          <a:xfrm>
            <a:off x="461963" y="243205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Incorrect. It’s not a real word!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Real or fake word?</a:t>
            </a:r>
          </a:p>
        </p:txBody>
      </p:sp>
      <p:sp>
        <p:nvSpPr>
          <p:cNvPr id="22531" name="Rectangle 14"/>
          <p:cNvSpPr>
            <a:spLocks noChangeArrowheads="1"/>
          </p:cNvSpPr>
          <p:nvPr/>
        </p:nvSpPr>
        <p:spPr bwMode="auto">
          <a:xfrm>
            <a:off x="750888" y="5878513"/>
            <a:ext cx="158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Master</a:t>
            </a:r>
          </a:p>
        </p:txBody>
      </p:sp>
      <p:sp>
        <p:nvSpPr>
          <p:cNvPr id="22532" name="Rectangle 15"/>
          <p:cNvSpPr>
            <a:spLocks noChangeArrowheads="1"/>
          </p:cNvSpPr>
          <p:nvPr/>
        </p:nvSpPr>
        <p:spPr bwMode="auto">
          <a:xfrm>
            <a:off x="6848475" y="5878513"/>
            <a:ext cx="1535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Villain</a:t>
            </a:r>
          </a:p>
        </p:txBody>
      </p:sp>
      <p:pic>
        <p:nvPicPr>
          <p:cNvPr id="22533" name="Picture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05188"/>
            <a:ext cx="1497012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544638"/>
            <a:ext cx="22796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itle 1"/>
          <p:cNvSpPr>
            <a:spLocks/>
          </p:cNvSpPr>
          <p:nvPr/>
        </p:nvSpPr>
        <p:spPr bwMode="auto">
          <a:xfrm>
            <a:off x="3568700" y="2347913"/>
            <a:ext cx="1997075" cy="6715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000" b="1">
                <a:latin typeface="Twinkl SemiBold" pitchFamily="2" charset="0"/>
              </a:rPr>
              <a:t>from</a:t>
            </a:r>
          </a:p>
        </p:txBody>
      </p:sp>
      <p:pic>
        <p:nvPicPr>
          <p:cNvPr id="22536" name="Picture 2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2300288"/>
            <a:ext cx="2722562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/>
          </p:cNvSpPr>
          <p:nvPr/>
        </p:nvSpPr>
        <p:spPr bwMode="auto">
          <a:xfrm>
            <a:off x="5746750" y="5648325"/>
            <a:ext cx="2154238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next slide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16200000">
            <a:off x="7800182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56" name="Title 1"/>
          <p:cNvSpPr>
            <a:spLocks/>
          </p:cNvSpPr>
          <p:nvPr/>
        </p:nvSpPr>
        <p:spPr bwMode="auto">
          <a:xfrm>
            <a:off x="461963" y="68580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Correct. It is a real word! Well done!</a:t>
            </a:r>
          </a:p>
        </p:txBody>
      </p:sp>
      <p:pic>
        <p:nvPicPr>
          <p:cNvPr id="2355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3"/>
          <a:stretch>
            <a:fillRect/>
          </a:stretch>
        </p:blipFill>
        <p:spPr bwMode="auto">
          <a:xfrm>
            <a:off x="3205163" y="2273300"/>
            <a:ext cx="2916237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/>
          </p:cNvSpPr>
          <p:nvPr/>
        </p:nvSpPr>
        <p:spPr bwMode="auto">
          <a:xfrm>
            <a:off x="1184275" y="5648325"/>
            <a:ext cx="3203575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click to go back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5400000">
            <a:off x="664370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580" name="Title 1"/>
          <p:cNvSpPr>
            <a:spLocks/>
          </p:cNvSpPr>
          <p:nvPr/>
        </p:nvSpPr>
        <p:spPr bwMode="auto">
          <a:xfrm>
            <a:off x="461963" y="243205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Incorrect. It’s not a fake word!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Real or fake word?</a:t>
            </a:r>
          </a:p>
        </p:txBody>
      </p:sp>
      <p:sp>
        <p:nvSpPr>
          <p:cNvPr id="25603" name="Rectangle 14"/>
          <p:cNvSpPr>
            <a:spLocks noChangeArrowheads="1"/>
          </p:cNvSpPr>
          <p:nvPr/>
        </p:nvSpPr>
        <p:spPr bwMode="auto">
          <a:xfrm>
            <a:off x="750888" y="5878513"/>
            <a:ext cx="158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Master</a:t>
            </a:r>
          </a:p>
        </p:txBody>
      </p:sp>
      <p:sp>
        <p:nvSpPr>
          <p:cNvPr id="25604" name="Rectangle 15"/>
          <p:cNvSpPr>
            <a:spLocks noChangeArrowheads="1"/>
          </p:cNvSpPr>
          <p:nvPr/>
        </p:nvSpPr>
        <p:spPr bwMode="auto">
          <a:xfrm>
            <a:off x="6848475" y="5878513"/>
            <a:ext cx="1535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Villain</a:t>
            </a:r>
          </a:p>
        </p:txBody>
      </p:sp>
      <p:pic>
        <p:nvPicPr>
          <p:cNvPr id="25605" name="Picture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05188"/>
            <a:ext cx="1497012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544638"/>
            <a:ext cx="22796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itle 1"/>
          <p:cNvSpPr>
            <a:spLocks/>
          </p:cNvSpPr>
          <p:nvPr/>
        </p:nvSpPr>
        <p:spPr bwMode="auto">
          <a:xfrm>
            <a:off x="3568700" y="2347913"/>
            <a:ext cx="1997075" cy="6715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000" b="1">
                <a:latin typeface="Twinkl SemiBold" pitchFamily="2" charset="0"/>
              </a:rPr>
              <a:t>went</a:t>
            </a:r>
          </a:p>
        </p:txBody>
      </p:sp>
      <p:pic>
        <p:nvPicPr>
          <p:cNvPr id="25608" name="Picture 2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2300288"/>
            <a:ext cx="2722562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hlinkClick r:id="rId2" action="ppaction://hlinksldjump"/>
          </p:cNvPr>
          <p:cNvSpPr>
            <a:spLocks/>
          </p:cNvSpPr>
          <p:nvPr/>
        </p:nvSpPr>
        <p:spPr bwMode="auto">
          <a:xfrm>
            <a:off x="5746750" y="5648325"/>
            <a:ext cx="2154238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next slide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16200000">
            <a:off x="7800182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28" name="Title 1"/>
          <p:cNvSpPr>
            <a:spLocks/>
          </p:cNvSpPr>
          <p:nvPr/>
        </p:nvSpPr>
        <p:spPr bwMode="auto">
          <a:xfrm>
            <a:off x="461963" y="68580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Correct. It is a real word! Well done!</a:t>
            </a:r>
          </a:p>
        </p:txBody>
      </p:sp>
      <p:pic>
        <p:nvPicPr>
          <p:cNvPr id="2662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3"/>
          <a:stretch>
            <a:fillRect/>
          </a:stretch>
        </p:blipFill>
        <p:spPr bwMode="auto">
          <a:xfrm>
            <a:off x="3205163" y="2273300"/>
            <a:ext cx="2916237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Instructions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If you think that the word on the space station is a real one,                               then click on the Space Master. If you think the word is not real,                       then click on the Space Villain.</a:t>
            </a:r>
          </a:p>
        </p:txBody>
      </p:sp>
      <p:sp>
        <p:nvSpPr>
          <p:cNvPr id="9220" name="Rectangle 5"/>
          <p:cNvSpPr>
            <a:spLocks/>
          </p:cNvSpPr>
          <p:nvPr/>
        </p:nvSpPr>
        <p:spPr bwMode="auto">
          <a:xfrm>
            <a:off x="750888" y="2620963"/>
            <a:ext cx="7632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You can move onto the next question by clicking on                                    the green arrow once you have answered correctly.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Have fun!</a:t>
            </a: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2300288"/>
            <a:ext cx="2722562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05188"/>
            <a:ext cx="1497012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750888" y="5878513"/>
            <a:ext cx="158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Master</a:t>
            </a: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6848475" y="5878513"/>
            <a:ext cx="1535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Villain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/>
          </p:cNvSpPr>
          <p:nvPr/>
        </p:nvSpPr>
        <p:spPr bwMode="auto">
          <a:xfrm>
            <a:off x="1184275" y="5648325"/>
            <a:ext cx="3203575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click to go back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5400000">
            <a:off x="664370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652" name="Title 1"/>
          <p:cNvSpPr>
            <a:spLocks/>
          </p:cNvSpPr>
          <p:nvPr/>
        </p:nvSpPr>
        <p:spPr bwMode="auto">
          <a:xfrm>
            <a:off x="461963" y="243205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Incorrect. It’s not a fake word!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Real or fake word?</a:t>
            </a:r>
          </a:p>
        </p:txBody>
      </p:sp>
      <p:sp>
        <p:nvSpPr>
          <p:cNvPr id="28675" name="Rectangle 14"/>
          <p:cNvSpPr>
            <a:spLocks noChangeArrowheads="1"/>
          </p:cNvSpPr>
          <p:nvPr/>
        </p:nvSpPr>
        <p:spPr bwMode="auto">
          <a:xfrm>
            <a:off x="750888" y="5878513"/>
            <a:ext cx="158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Master</a:t>
            </a:r>
          </a:p>
        </p:txBody>
      </p:sp>
      <p:sp>
        <p:nvSpPr>
          <p:cNvPr id="28676" name="Rectangle 15"/>
          <p:cNvSpPr>
            <a:spLocks noChangeArrowheads="1"/>
          </p:cNvSpPr>
          <p:nvPr/>
        </p:nvSpPr>
        <p:spPr bwMode="auto">
          <a:xfrm>
            <a:off x="6848475" y="5878513"/>
            <a:ext cx="1535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Villain</a:t>
            </a:r>
          </a:p>
        </p:txBody>
      </p:sp>
      <p:pic>
        <p:nvPicPr>
          <p:cNvPr id="28677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2314575"/>
            <a:ext cx="2722562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05188"/>
            <a:ext cx="1497012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544638"/>
            <a:ext cx="22796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itle 1"/>
          <p:cNvSpPr>
            <a:spLocks/>
          </p:cNvSpPr>
          <p:nvPr/>
        </p:nvSpPr>
        <p:spPr bwMode="auto">
          <a:xfrm>
            <a:off x="3425825" y="2347913"/>
            <a:ext cx="2281238" cy="6715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000" b="1">
                <a:latin typeface="Twinkl SemiBold" pitchFamily="2" charset="0"/>
              </a:rPr>
              <a:t>skarb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/>
          </p:cNvSpPr>
          <p:nvPr/>
        </p:nvSpPr>
        <p:spPr bwMode="auto">
          <a:xfrm>
            <a:off x="5746750" y="5648325"/>
            <a:ext cx="2154238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next slide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16200000">
            <a:off x="7800182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700" name="Title 1"/>
          <p:cNvSpPr>
            <a:spLocks/>
          </p:cNvSpPr>
          <p:nvPr/>
        </p:nvSpPr>
        <p:spPr bwMode="auto">
          <a:xfrm>
            <a:off x="461963" y="68580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Correct. It is a fake word! Well done!</a:t>
            </a:r>
          </a:p>
        </p:txBody>
      </p:sp>
      <p:pic>
        <p:nvPicPr>
          <p:cNvPr id="2970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96"/>
          <a:stretch>
            <a:fillRect/>
          </a:stretch>
        </p:blipFill>
        <p:spPr bwMode="auto">
          <a:xfrm>
            <a:off x="595313" y="1962150"/>
            <a:ext cx="5475287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/>
          </p:cNvSpPr>
          <p:nvPr/>
        </p:nvSpPr>
        <p:spPr bwMode="auto">
          <a:xfrm>
            <a:off x="1184275" y="5648325"/>
            <a:ext cx="3203575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click to go back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5400000">
            <a:off x="664370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24" name="Title 1"/>
          <p:cNvSpPr>
            <a:spLocks/>
          </p:cNvSpPr>
          <p:nvPr/>
        </p:nvSpPr>
        <p:spPr bwMode="auto">
          <a:xfrm>
            <a:off x="461963" y="243205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Incorrect. It’s not a real word!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Real or fake word?</a:t>
            </a:r>
          </a:p>
        </p:txBody>
      </p:sp>
      <p:sp>
        <p:nvSpPr>
          <p:cNvPr id="31747" name="Rectangle 14"/>
          <p:cNvSpPr>
            <a:spLocks noChangeArrowheads="1"/>
          </p:cNvSpPr>
          <p:nvPr/>
        </p:nvSpPr>
        <p:spPr bwMode="auto">
          <a:xfrm>
            <a:off x="750888" y="5878513"/>
            <a:ext cx="158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Master</a:t>
            </a:r>
          </a:p>
        </p:txBody>
      </p:sp>
      <p:sp>
        <p:nvSpPr>
          <p:cNvPr id="31748" name="Rectangle 15"/>
          <p:cNvSpPr>
            <a:spLocks noChangeArrowheads="1"/>
          </p:cNvSpPr>
          <p:nvPr/>
        </p:nvSpPr>
        <p:spPr bwMode="auto">
          <a:xfrm>
            <a:off x="6848475" y="5878513"/>
            <a:ext cx="1535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Villain</a:t>
            </a:r>
          </a:p>
        </p:txBody>
      </p:sp>
      <p:pic>
        <p:nvPicPr>
          <p:cNvPr id="31749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2347913"/>
            <a:ext cx="2722562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05188"/>
            <a:ext cx="1497012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544638"/>
            <a:ext cx="22796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itle 1"/>
          <p:cNvSpPr>
            <a:spLocks/>
          </p:cNvSpPr>
          <p:nvPr/>
        </p:nvSpPr>
        <p:spPr bwMode="auto">
          <a:xfrm>
            <a:off x="3568700" y="2347913"/>
            <a:ext cx="1997075" cy="6715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000" b="1">
                <a:latin typeface="Twinkl SemiBold" pitchFamily="2" charset="0"/>
              </a:rPr>
              <a:t>kelf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/>
          </p:cNvSpPr>
          <p:nvPr/>
        </p:nvSpPr>
        <p:spPr bwMode="auto">
          <a:xfrm>
            <a:off x="5746750" y="5648325"/>
            <a:ext cx="2154238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next slide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16200000">
            <a:off x="7800182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772" name="Title 1"/>
          <p:cNvSpPr>
            <a:spLocks/>
          </p:cNvSpPr>
          <p:nvPr/>
        </p:nvSpPr>
        <p:spPr bwMode="auto">
          <a:xfrm>
            <a:off x="461963" y="68580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Correct. It is a fake word! Well done!</a:t>
            </a:r>
          </a:p>
        </p:txBody>
      </p:sp>
      <p:pic>
        <p:nvPicPr>
          <p:cNvPr id="3277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96"/>
          <a:stretch>
            <a:fillRect/>
          </a:stretch>
        </p:blipFill>
        <p:spPr bwMode="auto">
          <a:xfrm>
            <a:off x="595313" y="1962150"/>
            <a:ext cx="5475287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/>
          </p:cNvSpPr>
          <p:nvPr/>
        </p:nvSpPr>
        <p:spPr bwMode="auto">
          <a:xfrm>
            <a:off x="1184275" y="5648325"/>
            <a:ext cx="3203575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click to go back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5400000">
            <a:off x="689770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796" name="Title 1"/>
          <p:cNvSpPr>
            <a:spLocks/>
          </p:cNvSpPr>
          <p:nvPr/>
        </p:nvSpPr>
        <p:spPr bwMode="auto">
          <a:xfrm>
            <a:off x="461963" y="243205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Incorrect. It’s not a real word!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Real or fake word?</a:t>
            </a:r>
          </a:p>
        </p:txBody>
      </p:sp>
      <p:sp>
        <p:nvSpPr>
          <p:cNvPr id="34819" name="Rectangle 14"/>
          <p:cNvSpPr>
            <a:spLocks noChangeArrowheads="1"/>
          </p:cNvSpPr>
          <p:nvPr/>
        </p:nvSpPr>
        <p:spPr bwMode="auto">
          <a:xfrm>
            <a:off x="750888" y="5878513"/>
            <a:ext cx="158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Master</a:t>
            </a:r>
          </a:p>
        </p:txBody>
      </p:sp>
      <p:sp>
        <p:nvSpPr>
          <p:cNvPr id="34820" name="Rectangle 15"/>
          <p:cNvSpPr>
            <a:spLocks noChangeArrowheads="1"/>
          </p:cNvSpPr>
          <p:nvPr/>
        </p:nvSpPr>
        <p:spPr bwMode="auto">
          <a:xfrm>
            <a:off x="6848475" y="5878513"/>
            <a:ext cx="1535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Villain</a:t>
            </a:r>
          </a:p>
        </p:txBody>
      </p:sp>
      <p:pic>
        <p:nvPicPr>
          <p:cNvPr id="34821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2347913"/>
            <a:ext cx="2722562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05188"/>
            <a:ext cx="1497012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544638"/>
            <a:ext cx="22796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itle 1"/>
          <p:cNvSpPr>
            <a:spLocks/>
          </p:cNvSpPr>
          <p:nvPr/>
        </p:nvSpPr>
        <p:spPr bwMode="auto">
          <a:xfrm>
            <a:off x="3179763" y="2347913"/>
            <a:ext cx="2774950" cy="6715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000" b="1">
                <a:latin typeface="Twinkl SemiBold" pitchFamily="2" charset="0"/>
              </a:rPr>
              <a:t>glorpid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/>
          </p:cNvSpPr>
          <p:nvPr/>
        </p:nvSpPr>
        <p:spPr bwMode="auto">
          <a:xfrm>
            <a:off x="5746750" y="5648325"/>
            <a:ext cx="2154238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next slide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16200000">
            <a:off x="7800182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844" name="Title 1"/>
          <p:cNvSpPr>
            <a:spLocks/>
          </p:cNvSpPr>
          <p:nvPr/>
        </p:nvSpPr>
        <p:spPr bwMode="auto">
          <a:xfrm>
            <a:off x="461963" y="68580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Correct. It is a fake word! Well done!</a:t>
            </a:r>
          </a:p>
        </p:txBody>
      </p:sp>
      <p:pic>
        <p:nvPicPr>
          <p:cNvPr id="3584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96"/>
          <a:stretch>
            <a:fillRect/>
          </a:stretch>
        </p:blipFill>
        <p:spPr bwMode="auto">
          <a:xfrm>
            <a:off x="595313" y="1962150"/>
            <a:ext cx="5475287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/>
          </p:cNvSpPr>
          <p:nvPr/>
        </p:nvSpPr>
        <p:spPr bwMode="auto">
          <a:xfrm>
            <a:off x="1184275" y="5648325"/>
            <a:ext cx="3203575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click to go back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5400000">
            <a:off x="664370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868" name="Title 1"/>
          <p:cNvSpPr>
            <a:spLocks/>
          </p:cNvSpPr>
          <p:nvPr/>
        </p:nvSpPr>
        <p:spPr bwMode="auto">
          <a:xfrm>
            <a:off x="461963" y="243205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Incorrect. It’s not a real word!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Real or fake word?</a:t>
            </a:r>
          </a:p>
        </p:txBody>
      </p:sp>
      <p:sp>
        <p:nvSpPr>
          <p:cNvPr id="10243" name="Rectangle 14"/>
          <p:cNvSpPr>
            <a:spLocks noChangeArrowheads="1"/>
          </p:cNvSpPr>
          <p:nvPr/>
        </p:nvSpPr>
        <p:spPr bwMode="auto">
          <a:xfrm>
            <a:off x="750888" y="5878513"/>
            <a:ext cx="158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Master</a:t>
            </a:r>
          </a:p>
        </p:txBody>
      </p:sp>
      <p:sp>
        <p:nvSpPr>
          <p:cNvPr id="10244" name="Rectangle 15"/>
          <p:cNvSpPr>
            <a:spLocks noChangeArrowheads="1"/>
          </p:cNvSpPr>
          <p:nvPr/>
        </p:nvSpPr>
        <p:spPr bwMode="auto">
          <a:xfrm>
            <a:off x="6848475" y="5878513"/>
            <a:ext cx="1535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Villain</a:t>
            </a:r>
          </a:p>
        </p:txBody>
      </p:sp>
      <p:pic>
        <p:nvPicPr>
          <p:cNvPr id="10245" name="Picture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05188"/>
            <a:ext cx="1497012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544638"/>
            <a:ext cx="22796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itle 1"/>
          <p:cNvSpPr>
            <a:spLocks/>
          </p:cNvSpPr>
          <p:nvPr/>
        </p:nvSpPr>
        <p:spPr bwMode="auto">
          <a:xfrm>
            <a:off x="3568700" y="2347913"/>
            <a:ext cx="1997075" cy="6715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000" b="1">
                <a:latin typeface="Twinkl SemiBold" pitchFamily="2" charset="0"/>
              </a:rPr>
              <a:t>like</a:t>
            </a:r>
          </a:p>
        </p:txBody>
      </p:sp>
      <p:pic>
        <p:nvPicPr>
          <p:cNvPr id="10248" name="Picture 2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2300288"/>
            <a:ext cx="2722562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Real or fake word?</a:t>
            </a:r>
          </a:p>
        </p:txBody>
      </p:sp>
      <p:sp>
        <p:nvSpPr>
          <p:cNvPr id="37891" name="Rectangle 14"/>
          <p:cNvSpPr>
            <a:spLocks noChangeArrowheads="1"/>
          </p:cNvSpPr>
          <p:nvPr/>
        </p:nvSpPr>
        <p:spPr bwMode="auto">
          <a:xfrm>
            <a:off x="750888" y="5878513"/>
            <a:ext cx="158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Master</a:t>
            </a:r>
          </a:p>
        </p:txBody>
      </p:sp>
      <p:sp>
        <p:nvSpPr>
          <p:cNvPr id="37892" name="Rectangle 15"/>
          <p:cNvSpPr>
            <a:spLocks noChangeArrowheads="1"/>
          </p:cNvSpPr>
          <p:nvPr/>
        </p:nvSpPr>
        <p:spPr bwMode="auto">
          <a:xfrm>
            <a:off x="6848475" y="5878513"/>
            <a:ext cx="1535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Villain</a:t>
            </a:r>
          </a:p>
        </p:txBody>
      </p:sp>
      <p:pic>
        <p:nvPicPr>
          <p:cNvPr id="37893" name="Picture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05188"/>
            <a:ext cx="1497012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544638"/>
            <a:ext cx="22796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itle 1"/>
          <p:cNvSpPr>
            <a:spLocks/>
          </p:cNvSpPr>
          <p:nvPr/>
        </p:nvSpPr>
        <p:spPr bwMode="auto">
          <a:xfrm>
            <a:off x="3568700" y="2347913"/>
            <a:ext cx="1997075" cy="6715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000" b="1">
                <a:latin typeface="Twinkl SemiBold" pitchFamily="2" charset="0"/>
              </a:rPr>
              <a:t>clear</a:t>
            </a:r>
          </a:p>
        </p:txBody>
      </p:sp>
      <p:pic>
        <p:nvPicPr>
          <p:cNvPr id="37896" name="Picture 2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2300288"/>
            <a:ext cx="2722562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/>
          </p:cNvSpPr>
          <p:nvPr/>
        </p:nvSpPr>
        <p:spPr bwMode="auto">
          <a:xfrm>
            <a:off x="5746750" y="5648325"/>
            <a:ext cx="2154238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next slide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16200000">
            <a:off x="7800182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916" name="Title 1"/>
          <p:cNvSpPr>
            <a:spLocks/>
          </p:cNvSpPr>
          <p:nvPr/>
        </p:nvSpPr>
        <p:spPr bwMode="auto">
          <a:xfrm>
            <a:off x="461963" y="68580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Correct. It is a real word! Well done!</a:t>
            </a:r>
          </a:p>
        </p:txBody>
      </p:sp>
      <p:pic>
        <p:nvPicPr>
          <p:cNvPr id="3891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3"/>
          <a:stretch>
            <a:fillRect/>
          </a:stretch>
        </p:blipFill>
        <p:spPr bwMode="auto">
          <a:xfrm>
            <a:off x="3205163" y="2273300"/>
            <a:ext cx="2916237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/>
          </p:cNvSpPr>
          <p:nvPr/>
        </p:nvSpPr>
        <p:spPr bwMode="auto">
          <a:xfrm>
            <a:off x="1184275" y="5648325"/>
            <a:ext cx="3203575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click to go back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5400000">
            <a:off x="664370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940" name="Title 1"/>
          <p:cNvSpPr>
            <a:spLocks/>
          </p:cNvSpPr>
          <p:nvPr/>
        </p:nvSpPr>
        <p:spPr bwMode="auto">
          <a:xfrm>
            <a:off x="461963" y="243205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Incorrect. It’s not a fake word!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Real or fake word?</a:t>
            </a:r>
          </a:p>
        </p:txBody>
      </p:sp>
      <p:sp>
        <p:nvSpPr>
          <p:cNvPr id="40963" name="Rectangle 14"/>
          <p:cNvSpPr>
            <a:spLocks noChangeArrowheads="1"/>
          </p:cNvSpPr>
          <p:nvPr/>
        </p:nvSpPr>
        <p:spPr bwMode="auto">
          <a:xfrm>
            <a:off x="750888" y="5878513"/>
            <a:ext cx="158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Master</a:t>
            </a:r>
          </a:p>
        </p:txBody>
      </p:sp>
      <p:sp>
        <p:nvSpPr>
          <p:cNvPr id="40964" name="Rectangle 15"/>
          <p:cNvSpPr>
            <a:spLocks noChangeArrowheads="1"/>
          </p:cNvSpPr>
          <p:nvPr/>
        </p:nvSpPr>
        <p:spPr bwMode="auto">
          <a:xfrm>
            <a:off x="6848475" y="5878513"/>
            <a:ext cx="1535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Villain</a:t>
            </a:r>
          </a:p>
        </p:txBody>
      </p:sp>
      <p:pic>
        <p:nvPicPr>
          <p:cNvPr id="40965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2347913"/>
            <a:ext cx="2722562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05188"/>
            <a:ext cx="1497012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544638"/>
            <a:ext cx="22796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itle 1"/>
          <p:cNvSpPr>
            <a:spLocks/>
          </p:cNvSpPr>
          <p:nvPr/>
        </p:nvSpPr>
        <p:spPr bwMode="auto">
          <a:xfrm>
            <a:off x="3389313" y="2347913"/>
            <a:ext cx="2355850" cy="6715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000" b="1">
                <a:latin typeface="Twinkl SemiBold" pitchFamily="2" charset="0"/>
              </a:rPr>
              <a:t>plood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/>
          </p:cNvSpPr>
          <p:nvPr/>
        </p:nvSpPr>
        <p:spPr bwMode="auto">
          <a:xfrm>
            <a:off x="5746750" y="5648325"/>
            <a:ext cx="2154238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next slide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16200000">
            <a:off x="7800182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988" name="Title 1"/>
          <p:cNvSpPr>
            <a:spLocks/>
          </p:cNvSpPr>
          <p:nvPr/>
        </p:nvSpPr>
        <p:spPr bwMode="auto">
          <a:xfrm>
            <a:off x="461963" y="68580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Correct. It is a fake word! Well done!</a:t>
            </a:r>
          </a:p>
        </p:txBody>
      </p:sp>
      <p:pic>
        <p:nvPicPr>
          <p:cNvPr id="4198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96"/>
          <a:stretch>
            <a:fillRect/>
          </a:stretch>
        </p:blipFill>
        <p:spPr bwMode="auto">
          <a:xfrm>
            <a:off x="595313" y="1962150"/>
            <a:ext cx="5475287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/>
          </p:cNvSpPr>
          <p:nvPr/>
        </p:nvSpPr>
        <p:spPr bwMode="auto">
          <a:xfrm>
            <a:off x="1184275" y="5648325"/>
            <a:ext cx="3203575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click to go back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5400000">
            <a:off x="664370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3012" name="Title 1"/>
          <p:cNvSpPr>
            <a:spLocks/>
          </p:cNvSpPr>
          <p:nvPr/>
        </p:nvSpPr>
        <p:spPr bwMode="auto">
          <a:xfrm>
            <a:off x="461963" y="243205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Incorrect. It’s not a real word!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Real or fake word?</a:t>
            </a:r>
          </a:p>
        </p:txBody>
      </p:sp>
      <p:sp>
        <p:nvSpPr>
          <p:cNvPr id="44035" name="Rectangle 14"/>
          <p:cNvSpPr>
            <a:spLocks noChangeArrowheads="1"/>
          </p:cNvSpPr>
          <p:nvPr/>
        </p:nvSpPr>
        <p:spPr bwMode="auto">
          <a:xfrm>
            <a:off x="750888" y="5878513"/>
            <a:ext cx="158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Master</a:t>
            </a:r>
          </a:p>
        </p:txBody>
      </p:sp>
      <p:sp>
        <p:nvSpPr>
          <p:cNvPr id="44036" name="Rectangle 15"/>
          <p:cNvSpPr>
            <a:spLocks noChangeArrowheads="1"/>
          </p:cNvSpPr>
          <p:nvPr/>
        </p:nvSpPr>
        <p:spPr bwMode="auto">
          <a:xfrm>
            <a:off x="6848475" y="5878513"/>
            <a:ext cx="1535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Villain</a:t>
            </a:r>
          </a:p>
        </p:txBody>
      </p:sp>
      <p:pic>
        <p:nvPicPr>
          <p:cNvPr id="44037" name="Picture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05188"/>
            <a:ext cx="1497012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544638"/>
            <a:ext cx="22796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itle 1"/>
          <p:cNvSpPr>
            <a:spLocks/>
          </p:cNvSpPr>
          <p:nvPr/>
        </p:nvSpPr>
        <p:spPr bwMode="auto">
          <a:xfrm>
            <a:off x="3346450" y="2347913"/>
            <a:ext cx="2436813" cy="6715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000" b="1">
                <a:latin typeface="Twinkl SemiBold" pitchFamily="2" charset="0"/>
              </a:rPr>
              <a:t>stand</a:t>
            </a:r>
          </a:p>
        </p:txBody>
      </p:sp>
      <p:pic>
        <p:nvPicPr>
          <p:cNvPr id="44040" name="Picture 2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2300288"/>
            <a:ext cx="2722562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/>
          </p:cNvSpPr>
          <p:nvPr/>
        </p:nvSpPr>
        <p:spPr bwMode="auto">
          <a:xfrm>
            <a:off x="5746750" y="5648325"/>
            <a:ext cx="2154238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next slide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16200000">
            <a:off x="7800182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060" name="Title 1"/>
          <p:cNvSpPr>
            <a:spLocks/>
          </p:cNvSpPr>
          <p:nvPr/>
        </p:nvSpPr>
        <p:spPr bwMode="auto">
          <a:xfrm>
            <a:off x="461963" y="68580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Correct. It is a real word! Well done!</a:t>
            </a:r>
          </a:p>
        </p:txBody>
      </p:sp>
      <p:pic>
        <p:nvPicPr>
          <p:cNvPr id="4506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3"/>
          <a:stretch>
            <a:fillRect/>
          </a:stretch>
        </p:blipFill>
        <p:spPr bwMode="auto">
          <a:xfrm>
            <a:off x="3205163" y="2273300"/>
            <a:ext cx="2916237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Real or fake word?</a:t>
            </a:r>
          </a:p>
        </p:txBody>
      </p:sp>
      <p:sp>
        <p:nvSpPr>
          <p:cNvPr id="46083" name="Rectangle 14"/>
          <p:cNvSpPr>
            <a:spLocks noChangeArrowheads="1"/>
          </p:cNvSpPr>
          <p:nvPr/>
        </p:nvSpPr>
        <p:spPr bwMode="auto">
          <a:xfrm>
            <a:off x="750888" y="5878513"/>
            <a:ext cx="158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Master</a:t>
            </a:r>
          </a:p>
        </p:txBody>
      </p:sp>
      <p:sp>
        <p:nvSpPr>
          <p:cNvPr id="46084" name="Rectangle 15"/>
          <p:cNvSpPr>
            <a:spLocks noChangeArrowheads="1"/>
          </p:cNvSpPr>
          <p:nvPr/>
        </p:nvSpPr>
        <p:spPr bwMode="auto">
          <a:xfrm>
            <a:off x="6848475" y="5878513"/>
            <a:ext cx="1535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Villain</a:t>
            </a:r>
          </a:p>
        </p:txBody>
      </p:sp>
      <p:pic>
        <p:nvPicPr>
          <p:cNvPr id="46085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2347913"/>
            <a:ext cx="2722562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05188"/>
            <a:ext cx="1497012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544638"/>
            <a:ext cx="22796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itle 1"/>
          <p:cNvSpPr>
            <a:spLocks/>
          </p:cNvSpPr>
          <p:nvPr/>
        </p:nvSpPr>
        <p:spPr bwMode="auto">
          <a:xfrm>
            <a:off x="3370263" y="2347913"/>
            <a:ext cx="2393950" cy="6715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000" b="1">
                <a:latin typeface="Twinkl SemiBold" pitchFamily="2" charset="0"/>
              </a:rPr>
              <a:t>sping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/>
          </p:cNvSpPr>
          <p:nvPr/>
        </p:nvSpPr>
        <p:spPr bwMode="auto">
          <a:xfrm>
            <a:off x="5746750" y="5648325"/>
            <a:ext cx="2154238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next slide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16200000">
            <a:off x="7800182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7108" name="Title 1"/>
          <p:cNvSpPr>
            <a:spLocks/>
          </p:cNvSpPr>
          <p:nvPr/>
        </p:nvSpPr>
        <p:spPr bwMode="auto">
          <a:xfrm>
            <a:off x="461963" y="68580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Correct. It is a fake word! Well done!</a:t>
            </a:r>
          </a:p>
        </p:txBody>
      </p:sp>
      <p:pic>
        <p:nvPicPr>
          <p:cNvPr id="4710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96"/>
          <a:stretch>
            <a:fillRect/>
          </a:stretch>
        </p:blipFill>
        <p:spPr bwMode="auto">
          <a:xfrm>
            <a:off x="595313" y="1962150"/>
            <a:ext cx="5475287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/>
          </p:cNvSpPr>
          <p:nvPr/>
        </p:nvSpPr>
        <p:spPr bwMode="auto">
          <a:xfrm>
            <a:off x="5746750" y="5648325"/>
            <a:ext cx="2154238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next slide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16200000">
            <a:off x="7800182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8" name="Title 1"/>
          <p:cNvSpPr>
            <a:spLocks/>
          </p:cNvSpPr>
          <p:nvPr/>
        </p:nvSpPr>
        <p:spPr bwMode="auto">
          <a:xfrm>
            <a:off x="461963" y="68580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Correct. It is a real word! Well done!</a:t>
            </a:r>
          </a:p>
        </p:txBody>
      </p:sp>
      <p:pic>
        <p:nvPicPr>
          <p:cNvPr id="1126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3"/>
          <a:stretch>
            <a:fillRect/>
          </a:stretch>
        </p:blipFill>
        <p:spPr bwMode="auto">
          <a:xfrm>
            <a:off x="3205163" y="2273300"/>
            <a:ext cx="2916237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1184275" y="5648325"/>
            <a:ext cx="3203575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click to go back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5400000">
            <a:off x="664370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8132" name="Title 1"/>
          <p:cNvSpPr>
            <a:spLocks/>
          </p:cNvSpPr>
          <p:nvPr/>
        </p:nvSpPr>
        <p:spPr bwMode="auto">
          <a:xfrm>
            <a:off x="461963" y="243205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Incorrect. It’s not a real word!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Real or fake word?</a:t>
            </a:r>
          </a:p>
        </p:txBody>
      </p:sp>
      <p:sp>
        <p:nvSpPr>
          <p:cNvPr id="49155" name="Rectangle 14"/>
          <p:cNvSpPr>
            <a:spLocks noChangeArrowheads="1"/>
          </p:cNvSpPr>
          <p:nvPr/>
        </p:nvSpPr>
        <p:spPr bwMode="auto">
          <a:xfrm>
            <a:off x="750888" y="5878513"/>
            <a:ext cx="158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Master</a:t>
            </a:r>
          </a:p>
        </p:txBody>
      </p:sp>
      <p:sp>
        <p:nvSpPr>
          <p:cNvPr id="49156" name="Rectangle 15"/>
          <p:cNvSpPr>
            <a:spLocks noChangeArrowheads="1"/>
          </p:cNvSpPr>
          <p:nvPr/>
        </p:nvSpPr>
        <p:spPr bwMode="auto">
          <a:xfrm>
            <a:off x="6848475" y="5878513"/>
            <a:ext cx="1535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Villain</a:t>
            </a:r>
          </a:p>
        </p:txBody>
      </p:sp>
      <p:pic>
        <p:nvPicPr>
          <p:cNvPr id="49157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2347913"/>
            <a:ext cx="2722562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05188"/>
            <a:ext cx="1497012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544638"/>
            <a:ext cx="22796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itle 1"/>
          <p:cNvSpPr>
            <a:spLocks/>
          </p:cNvSpPr>
          <p:nvPr/>
        </p:nvSpPr>
        <p:spPr bwMode="auto">
          <a:xfrm>
            <a:off x="3387725" y="2347913"/>
            <a:ext cx="2411413" cy="6715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000" b="1">
                <a:latin typeface="Twinkl SemiBold" pitchFamily="2" charset="0"/>
              </a:rPr>
              <a:t>bamp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/>
          </p:cNvSpPr>
          <p:nvPr/>
        </p:nvSpPr>
        <p:spPr bwMode="auto">
          <a:xfrm>
            <a:off x="5746750" y="5648325"/>
            <a:ext cx="2154238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next slide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16200000">
            <a:off x="7800182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0180" name="Title 1"/>
          <p:cNvSpPr>
            <a:spLocks/>
          </p:cNvSpPr>
          <p:nvPr/>
        </p:nvSpPr>
        <p:spPr bwMode="auto">
          <a:xfrm>
            <a:off x="461963" y="68580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Correct. It is a fake word! Well done!</a:t>
            </a:r>
          </a:p>
        </p:txBody>
      </p:sp>
      <p:pic>
        <p:nvPicPr>
          <p:cNvPr id="5018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96"/>
          <a:stretch>
            <a:fillRect/>
          </a:stretch>
        </p:blipFill>
        <p:spPr bwMode="auto">
          <a:xfrm>
            <a:off x="595313" y="1962150"/>
            <a:ext cx="5475287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/>
          </p:cNvSpPr>
          <p:nvPr/>
        </p:nvSpPr>
        <p:spPr bwMode="auto">
          <a:xfrm>
            <a:off x="1184275" y="5648325"/>
            <a:ext cx="3203575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click to go back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5400000">
            <a:off x="664370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204" name="Title 1"/>
          <p:cNvSpPr>
            <a:spLocks/>
          </p:cNvSpPr>
          <p:nvPr/>
        </p:nvSpPr>
        <p:spPr bwMode="auto">
          <a:xfrm>
            <a:off x="461963" y="243205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Incorrect. It’s not a real word!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Real or fake word?</a:t>
            </a:r>
          </a:p>
        </p:txBody>
      </p:sp>
      <p:sp>
        <p:nvSpPr>
          <p:cNvPr id="52227" name="Rectangle 14"/>
          <p:cNvSpPr>
            <a:spLocks noChangeArrowheads="1"/>
          </p:cNvSpPr>
          <p:nvPr/>
        </p:nvSpPr>
        <p:spPr bwMode="auto">
          <a:xfrm>
            <a:off x="750888" y="5878513"/>
            <a:ext cx="158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Master</a:t>
            </a:r>
          </a:p>
        </p:txBody>
      </p:sp>
      <p:sp>
        <p:nvSpPr>
          <p:cNvPr id="52228" name="Rectangle 15"/>
          <p:cNvSpPr>
            <a:spLocks noChangeArrowheads="1"/>
          </p:cNvSpPr>
          <p:nvPr/>
        </p:nvSpPr>
        <p:spPr bwMode="auto">
          <a:xfrm>
            <a:off x="6848475" y="5878513"/>
            <a:ext cx="1535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Villain</a:t>
            </a:r>
          </a:p>
        </p:txBody>
      </p:sp>
      <p:pic>
        <p:nvPicPr>
          <p:cNvPr id="52229" name="Picture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05188"/>
            <a:ext cx="1497012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544638"/>
            <a:ext cx="22796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itle 1"/>
          <p:cNvSpPr>
            <a:spLocks/>
          </p:cNvSpPr>
          <p:nvPr/>
        </p:nvSpPr>
        <p:spPr bwMode="auto">
          <a:xfrm>
            <a:off x="3376613" y="2347913"/>
            <a:ext cx="2482850" cy="6715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000" b="1">
                <a:latin typeface="Twinkl SemiBold" pitchFamily="2" charset="0"/>
              </a:rPr>
              <a:t>brown</a:t>
            </a:r>
          </a:p>
        </p:txBody>
      </p:sp>
      <p:pic>
        <p:nvPicPr>
          <p:cNvPr id="52232" name="Picture 2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2300288"/>
            <a:ext cx="2722562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/>
          </p:cNvSpPr>
          <p:nvPr/>
        </p:nvSpPr>
        <p:spPr bwMode="auto">
          <a:xfrm>
            <a:off x="5746750" y="5648325"/>
            <a:ext cx="2154238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next slide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16200000">
            <a:off x="7800182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252" name="Title 1"/>
          <p:cNvSpPr>
            <a:spLocks/>
          </p:cNvSpPr>
          <p:nvPr/>
        </p:nvSpPr>
        <p:spPr bwMode="auto">
          <a:xfrm>
            <a:off x="461963" y="68580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Correct. It is a real word! Well done!</a:t>
            </a:r>
          </a:p>
        </p:txBody>
      </p:sp>
      <p:pic>
        <p:nvPicPr>
          <p:cNvPr id="5325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3"/>
          <a:stretch>
            <a:fillRect/>
          </a:stretch>
        </p:blipFill>
        <p:spPr bwMode="auto">
          <a:xfrm>
            <a:off x="3205163" y="2273300"/>
            <a:ext cx="2916237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/>
          </p:cNvSpPr>
          <p:nvPr/>
        </p:nvSpPr>
        <p:spPr bwMode="auto">
          <a:xfrm>
            <a:off x="1184275" y="5648325"/>
            <a:ext cx="3203575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click to go back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5400000">
            <a:off x="664370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4276" name="Title 1"/>
          <p:cNvSpPr>
            <a:spLocks/>
          </p:cNvSpPr>
          <p:nvPr/>
        </p:nvSpPr>
        <p:spPr bwMode="auto">
          <a:xfrm>
            <a:off x="461963" y="243205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Incorrect. It’s not a fake word!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Real or fake word?</a:t>
            </a:r>
          </a:p>
        </p:txBody>
      </p:sp>
      <p:sp>
        <p:nvSpPr>
          <p:cNvPr id="55299" name="Rectangle 14"/>
          <p:cNvSpPr>
            <a:spLocks noChangeArrowheads="1"/>
          </p:cNvSpPr>
          <p:nvPr/>
        </p:nvSpPr>
        <p:spPr bwMode="auto">
          <a:xfrm>
            <a:off x="750888" y="5878513"/>
            <a:ext cx="158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Master</a:t>
            </a:r>
          </a:p>
        </p:txBody>
      </p:sp>
      <p:sp>
        <p:nvSpPr>
          <p:cNvPr id="55300" name="Rectangle 15"/>
          <p:cNvSpPr>
            <a:spLocks noChangeArrowheads="1"/>
          </p:cNvSpPr>
          <p:nvPr/>
        </p:nvSpPr>
        <p:spPr bwMode="auto">
          <a:xfrm>
            <a:off x="6848475" y="5878513"/>
            <a:ext cx="1535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Villain</a:t>
            </a:r>
          </a:p>
        </p:txBody>
      </p:sp>
      <p:pic>
        <p:nvPicPr>
          <p:cNvPr id="55301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2347913"/>
            <a:ext cx="2722562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05188"/>
            <a:ext cx="1497012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544638"/>
            <a:ext cx="22796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Title 1"/>
          <p:cNvSpPr>
            <a:spLocks/>
          </p:cNvSpPr>
          <p:nvPr/>
        </p:nvSpPr>
        <p:spPr bwMode="auto">
          <a:xfrm>
            <a:off x="3257550" y="2347913"/>
            <a:ext cx="2635250" cy="6715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000" b="1">
                <a:latin typeface="Twinkl SemiBold" pitchFamily="2" charset="0"/>
              </a:rPr>
              <a:t>spunch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/>
          </p:cNvSpPr>
          <p:nvPr/>
        </p:nvSpPr>
        <p:spPr bwMode="auto">
          <a:xfrm>
            <a:off x="461963" y="68580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Correct. It is a fake word! Well done!</a:t>
            </a:r>
          </a:p>
        </p:txBody>
      </p:sp>
      <p:pic>
        <p:nvPicPr>
          <p:cNvPr id="5632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96"/>
          <a:stretch>
            <a:fillRect/>
          </a:stretch>
        </p:blipFill>
        <p:spPr bwMode="auto">
          <a:xfrm>
            <a:off x="595313" y="1962150"/>
            <a:ext cx="5475287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/>
          </p:cNvSpPr>
          <p:nvPr/>
        </p:nvSpPr>
        <p:spPr bwMode="auto">
          <a:xfrm>
            <a:off x="1184275" y="5648325"/>
            <a:ext cx="3203575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click to go back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5400000">
            <a:off x="664370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348" name="Title 1"/>
          <p:cNvSpPr>
            <a:spLocks/>
          </p:cNvSpPr>
          <p:nvPr/>
        </p:nvSpPr>
        <p:spPr bwMode="auto">
          <a:xfrm>
            <a:off x="461963" y="243205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Incorrect. It’s not a real word!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/>
          </p:cNvSpPr>
          <p:nvPr/>
        </p:nvSpPr>
        <p:spPr bwMode="auto">
          <a:xfrm>
            <a:off x="1184275" y="5648325"/>
            <a:ext cx="3203575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click to go back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5400000">
            <a:off x="664370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2" name="Title 1"/>
          <p:cNvSpPr>
            <a:spLocks/>
          </p:cNvSpPr>
          <p:nvPr/>
        </p:nvSpPr>
        <p:spPr bwMode="auto">
          <a:xfrm>
            <a:off x="461963" y="243205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Incorrect. It’s not a fake word!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Real or fake word?</a:t>
            </a:r>
          </a:p>
        </p:txBody>
      </p:sp>
      <p:sp>
        <p:nvSpPr>
          <p:cNvPr id="13315" name="Rectangle 14"/>
          <p:cNvSpPr>
            <a:spLocks noChangeArrowheads="1"/>
          </p:cNvSpPr>
          <p:nvPr/>
        </p:nvSpPr>
        <p:spPr bwMode="auto">
          <a:xfrm>
            <a:off x="750888" y="5878513"/>
            <a:ext cx="158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Master</a:t>
            </a:r>
          </a:p>
        </p:txBody>
      </p:sp>
      <p:sp>
        <p:nvSpPr>
          <p:cNvPr id="13316" name="Rectangle 15"/>
          <p:cNvSpPr>
            <a:spLocks noChangeArrowheads="1"/>
          </p:cNvSpPr>
          <p:nvPr/>
        </p:nvSpPr>
        <p:spPr bwMode="auto">
          <a:xfrm>
            <a:off x="6848475" y="5878513"/>
            <a:ext cx="1535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Villain</a:t>
            </a:r>
          </a:p>
        </p:txBody>
      </p:sp>
      <p:pic>
        <p:nvPicPr>
          <p:cNvPr id="13317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2347913"/>
            <a:ext cx="2722562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05188"/>
            <a:ext cx="1497012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544638"/>
            <a:ext cx="22796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itle 1"/>
          <p:cNvSpPr>
            <a:spLocks/>
          </p:cNvSpPr>
          <p:nvPr/>
        </p:nvSpPr>
        <p:spPr bwMode="auto">
          <a:xfrm>
            <a:off x="3568700" y="2347913"/>
            <a:ext cx="1997075" cy="6715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000" b="1">
                <a:latin typeface="Twinkl SemiBold" pitchFamily="2" charset="0"/>
              </a:rPr>
              <a:t>grint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5746750" y="5648325"/>
            <a:ext cx="2154238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next slide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16200000">
            <a:off x="7800182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40" name="Title 1"/>
          <p:cNvSpPr>
            <a:spLocks/>
          </p:cNvSpPr>
          <p:nvPr/>
        </p:nvSpPr>
        <p:spPr bwMode="auto">
          <a:xfrm>
            <a:off x="461963" y="68580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Correct. It is a fake word! Well done!</a:t>
            </a:r>
          </a:p>
        </p:txBody>
      </p:sp>
      <p:pic>
        <p:nvPicPr>
          <p:cNvPr id="1434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96"/>
          <a:stretch>
            <a:fillRect/>
          </a:stretch>
        </p:blipFill>
        <p:spPr bwMode="auto">
          <a:xfrm>
            <a:off x="595313" y="1962150"/>
            <a:ext cx="5475287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/>
          </p:cNvSpPr>
          <p:nvPr/>
        </p:nvSpPr>
        <p:spPr bwMode="auto">
          <a:xfrm>
            <a:off x="1184275" y="5648325"/>
            <a:ext cx="3203575" cy="6191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click to go back</a:t>
            </a:r>
          </a:p>
        </p:txBody>
      </p:sp>
      <p:sp>
        <p:nvSpPr>
          <p:cNvPr id="9" name="Arrow: Down 8">
            <a:hlinkClick r:id="rId2" action="ppaction://hlinksldjump"/>
          </p:cNvPr>
          <p:cNvSpPr/>
          <p:nvPr/>
        </p:nvSpPr>
        <p:spPr>
          <a:xfrm rot="5400000">
            <a:off x="664370" y="5561806"/>
            <a:ext cx="620712" cy="790575"/>
          </a:xfrm>
          <a:prstGeom prst="downArrow">
            <a:avLst/>
          </a:prstGeom>
          <a:solidFill>
            <a:srgbClr val="B1C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4" name="Title 1"/>
          <p:cNvSpPr>
            <a:spLocks/>
          </p:cNvSpPr>
          <p:nvPr/>
        </p:nvSpPr>
        <p:spPr bwMode="auto">
          <a:xfrm>
            <a:off x="461963" y="2432050"/>
            <a:ext cx="8220075" cy="1384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winkl SemiBold" pitchFamily="2" charset="0"/>
              </a:rPr>
              <a:t>Incorrect. It’s not a real word!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Real or fake word?</a:t>
            </a:r>
          </a:p>
        </p:txBody>
      </p:sp>
      <p:sp>
        <p:nvSpPr>
          <p:cNvPr id="16387" name="Rectangle 14"/>
          <p:cNvSpPr>
            <a:spLocks noChangeArrowheads="1"/>
          </p:cNvSpPr>
          <p:nvPr/>
        </p:nvSpPr>
        <p:spPr bwMode="auto">
          <a:xfrm>
            <a:off x="750888" y="5878513"/>
            <a:ext cx="158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Master</a:t>
            </a:r>
          </a:p>
        </p:txBody>
      </p:sp>
      <p:sp>
        <p:nvSpPr>
          <p:cNvPr id="16388" name="Rectangle 15"/>
          <p:cNvSpPr>
            <a:spLocks noChangeArrowheads="1"/>
          </p:cNvSpPr>
          <p:nvPr/>
        </p:nvSpPr>
        <p:spPr bwMode="auto">
          <a:xfrm>
            <a:off x="6848475" y="5878513"/>
            <a:ext cx="1535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latin typeface="Twinkl SemiBold" pitchFamily="2" charset="0"/>
              </a:rPr>
              <a:t>Space Villain</a:t>
            </a:r>
          </a:p>
        </p:txBody>
      </p:sp>
      <p:pic>
        <p:nvPicPr>
          <p:cNvPr id="16389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2347913"/>
            <a:ext cx="2722562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05188"/>
            <a:ext cx="1497012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544638"/>
            <a:ext cx="22796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itle 1"/>
          <p:cNvSpPr>
            <a:spLocks/>
          </p:cNvSpPr>
          <p:nvPr/>
        </p:nvSpPr>
        <p:spPr bwMode="auto">
          <a:xfrm>
            <a:off x="3568700" y="2347913"/>
            <a:ext cx="1997075" cy="6715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000" b="1">
                <a:latin typeface="Twinkl SemiBold" pitchFamily="2" charset="0"/>
              </a:rPr>
              <a:t>help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171</TotalTime>
  <Words>611</Words>
  <Application>Microsoft Office PowerPoint</Application>
  <PresentationFormat>On-screen Show (4:3)</PresentationFormat>
  <Paragraphs>132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Twinkl</vt:lpstr>
      <vt:lpstr>Arial</vt:lpstr>
      <vt:lpstr>Sassoon Infant Rg</vt:lpstr>
      <vt:lpstr>Calibri</vt:lpstr>
      <vt:lpstr>Twinkl SemiBold</vt:lpstr>
      <vt:lpstr>Office Theme</vt:lpstr>
      <vt:lpstr>PowerPoint Presentation</vt:lpstr>
      <vt:lpstr>Instructions</vt:lpstr>
      <vt:lpstr>Real or fake word?</vt:lpstr>
      <vt:lpstr>PowerPoint Presentation</vt:lpstr>
      <vt:lpstr>PowerPoint Presentation</vt:lpstr>
      <vt:lpstr>Real or fake word?</vt:lpstr>
      <vt:lpstr>PowerPoint Presentation</vt:lpstr>
      <vt:lpstr>PowerPoint Presentation</vt:lpstr>
      <vt:lpstr>Real or fake word?</vt:lpstr>
      <vt:lpstr>PowerPoint Presentation</vt:lpstr>
      <vt:lpstr>PowerPoint Presentation</vt:lpstr>
      <vt:lpstr>Real or fake word?</vt:lpstr>
      <vt:lpstr>PowerPoint Presentation</vt:lpstr>
      <vt:lpstr>PowerPoint Presentation</vt:lpstr>
      <vt:lpstr>Real or fake word?</vt:lpstr>
      <vt:lpstr>PowerPoint Presentation</vt:lpstr>
      <vt:lpstr>PowerPoint Presentation</vt:lpstr>
      <vt:lpstr>Real or fake word?</vt:lpstr>
      <vt:lpstr>PowerPoint Presentation</vt:lpstr>
      <vt:lpstr>PowerPoint Presentation</vt:lpstr>
      <vt:lpstr>Real or fake word?</vt:lpstr>
      <vt:lpstr>PowerPoint Presentation</vt:lpstr>
      <vt:lpstr>PowerPoint Presentation</vt:lpstr>
      <vt:lpstr>Real or fake word?</vt:lpstr>
      <vt:lpstr>PowerPoint Presentation</vt:lpstr>
      <vt:lpstr>PowerPoint Presentation</vt:lpstr>
      <vt:lpstr>Real or fake word?</vt:lpstr>
      <vt:lpstr>PowerPoint Presentation</vt:lpstr>
      <vt:lpstr>PowerPoint Presentation</vt:lpstr>
      <vt:lpstr>Real or fake word?</vt:lpstr>
      <vt:lpstr>PowerPoint Presentation</vt:lpstr>
      <vt:lpstr>PowerPoint Presentation</vt:lpstr>
      <vt:lpstr>Real or fake word?</vt:lpstr>
      <vt:lpstr>PowerPoint Presentation</vt:lpstr>
      <vt:lpstr>PowerPoint Presentation</vt:lpstr>
      <vt:lpstr>Real or fake word?</vt:lpstr>
      <vt:lpstr>PowerPoint Presentation</vt:lpstr>
      <vt:lpstr>Real or fake word?</vt:lpstr>
      <vt:lpstr>PowerPoint Presentation</vt:lpstr>
      <vt:lpstr>PowerPoint Presentation</vt:lpstr>
      <vt:lpstr>Real or fake word?</vt:lpstr>
      <vt:lpstr>PowerPoint Presentation</vt:lpstr>
      <vt:lpstr>PowerPoint Presentation</vt:lpstr>
      <vt:lpstr>Real or fake word?</vt:lpstr>
      <vt:lpstr>PowerPoint Presentation</vt:lpstr>
      <vt:lpstr>PowerPoint Presentation</vt:lpstr>
      <vt:lpstr>Real or fake word?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Laura O'Brien</cp:lastModifiedBy>
  <cp:revision>29</cp:revision>
  <dcterms:created xsi:type="dcterms:W3CDTF">2017-02-12T13:34:47Z</dcterms:created>
  <dcterms:modified xsi:type="dcterms:W3CDTF">2020-07-09T13:01:27Z</dcterms:modified>
</cp:coreProperties>
</file>