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5" r:id="rId2"/>
    <p:sldId id="27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26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winkl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wona Sz" initials="IS" lastIdx="1" clrIdx="0">
    <p:extLst>
      <p:ext uri="{19B8F6BF-5375-455C-9EA6-DF929625EA0E}">
        <p15:presenceInfo xmlns:p15="http://schemas.microsoft.com/office/powerpoint/2012/main" userId="0169ab650f0ef3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348"/>
    <a:srgbClr val="FF7E00"/>
    <a:srgbClr val="7AC5E5"/>
    <a:srgbClr val="4DB1E3"/>
    <a:srgbClr val="2F5F87"/>
    <a:srgbClr val="FF0000"/>
    <a:srgbClr val="18A0DB"/>
    <a:srgbClr val="FFFFFF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0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1109" y="-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F6E9FD00-09AD-4A34-9E97-FF787DCD8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az 6" descr="Obraz zawierający rysunek&#10;&#10;Opis wygenerowany automatycznie">
            <a:extLst>
              <a:ext uri="{FF2B5EF4-FFF2-40B4-BE49-F238E27FC236}">
                <a16:creationId xmlns:a16="http://schemas.microsoft.com/office/drawing/2014/main" id="{FFE2BCBA-0787-40F6-B4DB-7E01CD12C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00049" y="523876"/>
            <a:ext cx="8353423" cy="5800724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95514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pomieszczenie&#10;&#10;Opis wygenerowany automatycznie">
            <a:extLst>
              <a:ext uri="{FF2B5EF4-FFF2-40B4-BE49-F238E27FC236}">
                <a16:creationId xmlns:a16="http://schemas.microsoft.com/office/drawing/2014/main" id="{D28F6154-3018-46CC-8404-96B1102D7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woda, przyroda, plaża&#10;&#10;Opis wygenerowany automatycznie">
            <a:extLst>
              <a:ext uri="{FF2B5EF4-FFF2-40B4-BE49-F238E27FC236}">
                <a16:creationId xmlns:a16="http://schemas.microsoft.com/office/drawing/2014/main" id="{B48056F0-C111-41AA-B020-0E7F8B44BA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Obraz 5" descr="Obraz zawierający tekst, rysunek&#10;&#10;Opis wygenerowany automatycznie">
            <a:extLst>
              <a:ext uri="{FF2B5EF4-FFF2-40B4-BE49-F238E27FC236}">
                <a16:creationId xmlns:a16="http://schemas.microsoft.com/office/drawing/2014/main" id="{A99AA42C-DDFF-4A35-8F1E-56253E2435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raz 7" descr="Obraz zawierający zrzut ekranu&#10;&#10;Opis wygenerowany automatycznie">
            <a:extLst>
              <a:ext uri="{FF2B5EF4-FFF2-40B4-BE49-F238E27FC236}">
                <a16:creationId xmlns:a16="http://schemas.microsoft.com/office/drawing/2014/main" id="{FC2F2D15-DF9B-43C6-A68C-432DBBF6FA9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az 6" descr="Obraz zawierający pomieszczenie, zegar&#10;&#10;Opis wygenerowany automatycznie">
            <a:extLst>
              <a:ext uri="{FF2B5EF4-FFF2-40B4-BE49-F238E27FC236}">
                <a16:creationId xmlns:a16="http://schemas.microsoft.com/office/drawing/2014/main" id="{6F5D24C0-DADC-4D38-8AD0-8CA85787B34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606CC9A-DF04-4E11-962D-CC072513695B}"/>
              </a:ext>
            </a:extLst>
          </p:cNvPr>
          <p:cNvSpPr/>
          <p:nvPr userDrawn="1"/>
        </p:nvSpPr>
        <p:spPr>
          <a:xfrm>
            <a:off x="266700" y="238125"/>
            <a:ext cx="8572500" cy="6343650"/>
          </a:xfrm>
          <a:prstGeom prst="roundRect">
            <a:avLst>
              <a:gd name="adj" fmla="val 28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winkl.co.uk/resources/literacy-phonics/letters-and-sounds/phase-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-phonics/letters-and-sounds/phase-4" TargetMode="External"/><Relationship Id="rId5" Type="http://schemas.openxmlformats.org/officeDocument/2006/relationships/image" Target="../media/image22.tif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-phonics/letters-and-sounds/phase-4" TargetMode="Externa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-phonics/letters-and-sounds/phase-4" TargetMode="External"/><Relationship Id="rId5" Type="http://schemas.openxmlformats.org/officeDocument/2006/relationships/image" Target="../media/image27.tiff"/><Relationship Id="rId4" Type="http://schemas.openxmlformats.org/officeDocument/2006/relationships/hyperlink" Target="https://www.twinkl.co.uk/resources/topics/powerpoint-presentations/powerpoint-presentations-games-and-activiti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image" Target="../media/image2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-phonics/letters-and-sounds/phase-4" TargetMode="External"/><Relationship Id="rId5" Type="http://schemas.openxmlformats.org/officeDocument/2006/relationships/image" Target="../media/image31.tiff"/><Relationship Id="rId4" Type="http://schemas.openxmlformats.org/officeDocument/2006/relationships/hyperlink" Target="https://www.twinkl.co.uk/resources/topics/powerpoint-presentations/powerpoint-presentations-games-and-activiti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image" Target="../media/image3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image" Target="../media/image3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hyperlink" Target="https://www.twinkl.co.uk/resources/topics/powerpoint-presentations/powerpoint-presentations-games-and-activiti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image" Target="../media/image34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image" Target="../media/image3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opics/powerpoint-presentations/powerpoint-presentations-games-and-activities" TargetMode="External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winkl.co.uk/resources/literacy-phonics/letters-and-sounds/phase-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hyperlink" Target="https://www.twinkl.co.uk/resources/topics/powerpoint-presentations/powerpoint-presentations-games-and-activiti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hyperlink" Target="https://www.twinkl.co.uk/resources/topics/powerpoint-presentations/powerpoint-presentations-games-and-activiti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-phonics/letters-and-sounds/phase-4" TargetMode="External"/><Relationship Id="rId5" Type="http://schemas.openxmlformats.org/officeDocument/2006/relationships/image" Target="../media/image13.tiff"/><Relationship Id="rId4" Type="http://schemas.openxmlformats.org/officeDocument/2006/relationships/hyperlink" Target="https://www.twinkl.co.uk/resources/topics/powerpoint-presentations/powerpoint-presentations-games-and-activit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-phonics/letters-and-sounds/phase-4" TargetMode="External"/><Relationship Id="rId5" Type="http://schemas.openxmlformats.org/officeDocument/2006/relationships/image" Target="../media/image15.tiff"/><Relationship Id="rId4" Type="http://schemas.openxmlformats.org/officeDocument/2006/relationships/hyperlink" Target="https://www.twinkl.co.uk/resources/topics/powerpoint-presentations/powerpoint-presentations-games-and-activit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hyperlink" Target="https://www.twinkl.co.uk/resources/topics/powerpoint-presentations/powerpoint-presentations-games-and-activiti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literacy-phonics/letters-and-sounds/phase-4" TargetMode="External"/><Relationship Id="rId4" Type="http://schemas.openxmlformats.org/officeDocument/2006/relationships/hyperlink" Target="https://www.twinkl.co.uk/resources/topics/powerpoint-presentations/powerpoint-presentations-games-and-activit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hyperlink" Target="https://www.twinkl.co.uk/resources/ks2-subjects/ks2-geography/ks2-mountains-and-volcano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literacy-phonics/letters-and-sounds/phase-4" TargetMode="External"/><Relationship Id="rId5" Type="http://schemas.openxmlformats.org/officeDocument/2006/relationships/image" Target="../media/image19.tiff"/><Relationship Id="rId4" Type="http://schemas.openxmlformats.org/officeDocument/2006/relationships/hyperlink" Target="https://www.twinkl.co.uk/resources/topics/powerpoint-presentations/powerpoint-presentations-games-and-activit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hlinkClick r:id="rId2"/>
            <a:extLst>
              <a:ext uri="{FF2B5EF4-FFF2-40B4-BE49-F238E27FC236}">
                <a16:creationId xmlns:a16="http://schemas.microsoft.com/office/drawing/2014/main" id="{7E534929-610B-4309-9FE7-CB610D581AE2}"/>
              </a:ext>
            </a:extLst>
          </p:cNvPr>
          <p:cNvSpPr/>
          <p:nvPr/>
        </p:nvSpPr>
        <p:spPr>
          <a:xfrm>
            <a:off x="4094922" y="5506278"/>
            <a:ext cx="974035" cy="675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hlinkClick r:id="rId3"/>
            <a:extLst>
              <a:ext uri="{FF2B5EF4-FFF2-40B4-BE49-F238E27FC236}">
                <a16:creationId xmlns:a16="http://schemas.microsoft.com/office/drawing/2014/main" id="{FDC752F5-F944-4859-AA3B-7557DE0A7BC8}"/>
              </a:ext>
            </a:extLst>
          </p:cNvPr>
          <p:cNvSpPr/>
          <p:nvPr/>
        </p:nvSpPr>
        <p:spPr>
          <a:xfrm>
            <a:off x="4094922" y="5374888"/>
            <a:ext cx="974035" cy="80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>
            <a:hlinkClick r:id="rId4"/>
            <a:extLst>
              <a:ext uri="{FF2B5EF4-FFF2-40B4-BE49-F238E27FC236}">
                <a16:creationId xmlns:a16="http://schemas.microsoft.com/office/drawing/2014/main" id="{14B2CD82-1EDD-456F-B9EC-C899D058DCA8}"/>
              </a:ext>
            </a:extLst>
          </p:cNvPr>
          <p:cNvSpPr/>
          <p:nvPr/>
        </p:nvSpPr>
        <p:spPr>
          <a:xfrm>
            <a:off x="3896751" y="5506278"/>
            <a:ext cx="1308295" cy="675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ostokąt 4">
            <a:hlinkClick r:id="rId4"/>
            <a:extLst>
              <a:ext uri="{FF2B5EF4-FFF2-40B4-BE49-F238E27FC236}">
                <a16:creationId xmlns:a16="http://schemas.microsoft.com/office/drawing/2014/main" id="{2F5F80B2-02EB-4ED2-B62A-673531521D99}"/>
              </a:ext>
            </a:extLst>
          </p:cNvPr>
          <p:cNvSpPr/>
          <p:nvPr/>
        </p:nvSpPr>
        <p:spPr>
          <a:xfrm>
            <a:off x="8370277" y="6182139"/>
            <a:ext cx="773723" cy="675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8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6" y="584864"/>
            <a:ext cx="8281558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9" y="662817"/>
            <a:ext cx="7810370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300" dirty="0">
                <a:solidFill>
                  <a:srgbClr val="FFC000"/>
                </a:solidFill>
              </a:rPr>
              <a:t>Have you seen a trail left </a:t>
            </a:r>
            <a:br>
              <a:rPr lang="en-GB" sz="4300" dirty="0">
                <a:solidFill>
                  <a:srgbClr val="FFC000"/>
                </a:solidFill>
              </a:rPr>
            </a:br>
            <a:r>
              <a:rPr lang="en-GB" sz="4300" dirty="0">
                <a:solidFill>
                  <a:srgbClr val="FFC000"/>
                </a:solidFill>
              </a:rPr>
              <a:t>by a snail?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hlinkClick r:id="rId3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ED4CF48-0B2D-4CC8-A2D4-F5E125B09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6411" y="2829871"/>
            <a:ext cx="3778971" cy="2565302"/>
          </a:xfrm>
          <a:prstGeom prst="rect">
            <a:avLst/>
          </a:prstGeom>
        </p:spPr>
      </p:pic>
      <p:sp>
        <p:nvSpPr>
          <p:cNvPr id="18" name="Prostokąt 17">
            <a:hlinkClick r:id="rId5"/>
            <a:extLst>
              <a:ext uri="{FF2B5EF4-FFF2-40B4-BE49-F238E27FC236}">
                <a16:creationId xmlns:a16="http://schemas.microsoft.com/office/drawing/2014/main" id="{F398EFDB-6EF4-44CD-AF60-D58A36E29450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7" y="584864"/>
            <a:ext cx="8653111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6064"/>
            <a:ext cx="8501249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FFC000"/>
                </a:solidFill>
              </a:rPr>
              <a:t>Are you afraid of thunderstorms?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hlinkClick r:id="rId3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ED4CF48-0B2D-4CC8-A2D4-F5E125B09E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905" y="2460434"/>
            <a:ext cx="3778971" cy="1929912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36A1056-34B7-4EC8-B2CB-81A0299ED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265" y="3432810"/>
            <a:ext cx="3318838" cy="1660592"/>
          </a:xfrm>
          <a:prstGeom prst="rect">
            <a:avLst/>
          </a:prstGeom>
        </p:spPr>
      </p:pic>
      <p:sp>
        <p:nvSpPr>
          <p:cNvPr id="20" name="Prostokąt 19">
            <a:hlinkClick r:id="rId6"/>
            <a:extLst>
              <a:ext uri="{FF2B5EF4-FFF2-40B4-BE49-F238E27FC236}">
                <a16:creationId xmlns:a16="http://schemas.microsoft.com/office/drawing/2014/main" id="{FD53C323-D9B5-4C13-8976-6DFEEE208DA7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7" y="584864"/>
            <a:ext cx="8527983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17" y="676064"/>
            <a:ext cx="8051001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300" dirty="0">
                <a:solidFill>
                  <a:srgbClr val="FFC000"/>
                </a:solidFill>
              </a:rPr>
              <a:t>Have you ever slept in a tent?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hlinkClick r:id="rId3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55CB5D2-E7AB-4D87-B3BA-7E127F050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33735" y="3060782"/>
            <a:ext cx="4031807" cy="2405395"/>
          </a:xfrm>
          <a:prstGeom prst="rect">
            <a:avLst/>
          </a:prstGeom>
        </p:spPr>
      </p:pic>
      <p:sp>
        <p:nvSpPr>
          <p:cNvPr id="20" name="Prostokąt 19">
            <a:hlinkClick r:id="rId5"/>
            <a:extLst>
              <a:ext uri="{FF2B5EF4-FFF2-40B4-BE49-F238E27FC236}">
                <a16:creationId xmlns:a16="http://schemas.microsoft.com/office/drawing/2014/main" id="{B26720C5-2F7A-4AA9-81B9-89510698855A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7" y="584864"/>
            <a:ext cx="8527983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17" y="676064"/>
            <a:ext cx="8051001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300" dirty="0">
                <a:solidFill>
                  <a:srgbClr val="FFC000"/>
                </a:solidFill>
              </a:rPr>
              <a:t>Can a spoon grab a fork?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hlinkClick r:id="rId3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55CB5D2-E7AB-4D87-B3BA-7E127F050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107736" y="2591630"/>
            <a:ext cx="2931310" cy="240539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15DC5A9-EBEA-4E49-BF89-FADB65E867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758909" y="4148909"/>
            <a:ext cx="3626181" cy="719630"/>
          </a:xfrm>
          <a:prstGeom prst="rect">
            <a:avLst/>
          </a:prstGeom>
        </p:spPr>
      </p:pic>
      <p:sp>
        <p:nvSpPr>
          <p:cNvPr id="20" name="Prostokąt 19">
            <a:hlinkClick r:id="rId6"/>
            <a:extLst>
              <a:ext uri="{FF2B5EF4-FFF2-40B4-BE49-F238E27FC236}">
                <a16:creationId xmlns:a16="http://schemas.microsoft.com/office/drawing/2014/main" id="{FE99CE8C-F2B2-40A7-ADA8-C48F8E38A6C0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6" y="584864"/>
            <a:ext cx="8903368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6" y="676064"/>
            <a:ext cx="8551516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FFC000"/>
                </a:solidFill>
              </a:rPr>
              <a:t>Do chimps come from Mars?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62991-CC50-4B03-ACE3-FA23AD7F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6458" y="3093452"/>
            <a:ext cx="2441073" cy="2341412"/>
          </a:xfrm>
          <a:prstGeom prst="rect">
            <a:avLst/>
          </a:prstGeom>
        </p:spPr>
      </p:pic>
      <p:sp>
        <p:nvSpPr>
          <p:cNvPr id="19" name="Prostokąt 18">
            <a:hlinkClick r:id="rId4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A3A28C4-0598-4901-A4F1-AC3F728A6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219" y="1740407"/>
            <a:ext cx="1791717" cy="2169521"/>
          </a:xfrm>
          <a:prstGeom prst="rect">
            <a:avLst/>
          </a:prstGeom>
        </p:spPr>
      </p:pic>
      <p:sp>
        <p:nvSpPr>
          <p:cNvPr id="18" name="Prostokąt 17">
            <a:hlinkClick r:id="rId6"/>
            <a:extLst>
              <a:ext uri="{FF2B5EF4-FFF2-40B4-BE49-F238E27FC236}">
                <a16:creationId xmlns:a16="http://schemas.microsoft.com/office/drawing/2014/main" id="{DEE4CB2A-8C47-47C1-B475-E614491DE372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0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7" y="584864"/>
            <a:ext cx="8527983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17" y="676064"/>
            <a:ext cx="8051001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300" dirty="0">
                <a:solidFill>
                  <a:srgbClr val="FFC000"/>
                </a:solidFill>
              </a:rPr>
              <a:t>Can letters have stamps </a:t>
            </a:r>
            <a:br>
              <a:rPr lang="en-GB" sz="4300" dirty="0">
                <a:solidFill>
                  <a:srgbClr val="FFC000"/>
                </a:solidFill>
              </a:rPr>
            </a:br>
            <a:r>
              <a:rPr lang="en-GB" sz="4300" dirty="0">
                <a:solidFill>
                  <a:srgbClr val="FFC000"/>
                </a:solidFill>
              </a:rPr>
              <a:t>stuck on them?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hlinkClick r:id="rId3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55CB5D2-E7AB-4D87-B3BA-7E127F050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67624" y="2653283"/>
            <a:ext cx="3398045" cy="2405395"/>
          </a:xfrm>
          <a:prstGeom prst="rect">
            <a:avLst/>
          </a:prstGeom>
        </p:spPr>
      </p:pic>
      <p:sp>
        <p:nvSpPr>
          <p:cNvPr id="17" name="Prostokąt 16">
            <a:hlinkClick r:id="rId5"/>
            <a:extLst>
              <a:ext uri="{FF2B5EF4-FFF2-40B4-BE49-F238E27FC236}">
                <a16:creationId xmlns:a16="http://schemas.microsoft.com/office/drawing/2014/main" id="{DF8B6018-855D-4FFC-946D-CDEB6EA1A14D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7" y="584864"/>
            <a:ext cx="8527983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17" y="676064"/>
            <a:ext cx="8051001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300" dirty="0">
                <a:solidFill>
                  <a:srgbClr val="FFC000"/>
                </a:solidFill>
              </a:rPr>
              <a:t>Do trains run on tracks?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hlinkClick r:id="rId3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B55CB5D2-E7AB-4D87-B3BA-7E127F050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193366" y="3577570"/>
            <a:ext cx="12407528" cy="1853232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ostokąt 16">
            <a:hlinkClick r:id="rId5"/>
            <a:extLst>
              <a:ext uri="{FF2B5EF4-FFF2-40B4-BE49-F238E27FC236}">
                <a16:creationId xmlns:a16="http://schemas.microsoft.com/office/drawing/2014/main" id="{DE1A2AAC-7117-4744-80A8-DDFBCE3FE927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6" y="584864"/>
            <a:ext cx="8903368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6" y="676064"/>
            <a:ext cx="8551516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FFC000"/>
                </a:solidFill>
              </a:rPr>
              <a:t>Will a truck go to sleep upstairs?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62991-CC50-4B03-ACE3-FA23AD7F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4336" y="3557084"/>
            <a:ext cx="3444621" cy="2037018"/>
          </a:xfrm>
          <a:prstGeom prst="rect">
            <a:avLst/>
          </a:prstGeom>
        </p:spPr>
      </p:pic>
      <p:sp>
        <p:nvSpPr>
          <p:cNvPr id="19" name="Prostokąt 18">
            <a:hlinkClick r:id="rId4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A3A28C4-0598-4901-A4F1-AC3F728A6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7589" y="3080766"/>
            <a:ext cx="2608189" cy="1439328"/>
          </a:xfrm>
          <a:prstGeom prst="rect">
            <a:avLst/>
          </a:prstGeom>
        </p:spPr>
      </p:pic>
      <p:sp>
        <p:nvSpPr>
          <p:cNvPr id="18" name="Prostokąt 17">
            <a:hlinkClick r:id="rId6"/>
            <a:extLst>
              <a:ext uri="{FF2B5EF4-FFF2-40B4-BE49-F238E27FC236}">
                <a16:creationId xmlns:a16="http://schemas.microsoft.com/office/drawing/2014/main" id="{CD1B150D-33CD-4444-8FA9-BF8616D2D496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7" y="584864"/>
            <a:ext cx="8761211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6064"/>
            <a:ext cx="8510953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FFC000"/>
                </a:solidFill>
              </a:rPr>
              <a:t>Do some dogs have black spots?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hlinkClick r:id="rId3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55CB5D2-E7AB-4D87-B3BA-7E127F050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86832" y="2394851"/>
            <a:ext cx="3409884" cy="3096365"/>
          </a:xfrm>
          <a:prstGeom prst="rect">
            <a:avLst/>
          </a:prstGeom>
        </p:spPr>
      </p:pic>
      <p:sp>
        <p:nvSpPr>
          <p:cNvPr id="17" name="Prostokąt 16">
            <a:hlinkClick r:id="rId5"/>
            <a:extLst>
              <a:ext uri="{FF2B5EF4-FFF2-40B4-BE49-F238E27FC236}">
                <a16:creationId xmlns:a16="http://schemas.microsoft.com/office/drawing/2014/main" id="{6F502CEF-8062-482C-AF0C-E4B65E773149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5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7" y="584864"/>
            <a:ext cx="8944091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6064"/>
            <a:ext cx="8693834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FFC000"/>
                </a:solidFill>
              </a:rPr>
              <a:t>Are you glad when you have pain?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hlinkClick r:id="rId3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55CB5D2-E7AB-4D87-B3BA-7E127F050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30668" y="2055311"/>
            <a:ext cx="2442031" cy="6823025"/>
          </a:xfrm>
          <a:prstGeom prst="rect">
            <a:avLst/>
          </a:prstGeom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ostokąt 16">
            <a:hlinkClick r:id="rId5"/>
            <a:extLst>
              <a:ext uri="{FF2B5EF4-FFF2-40B4-BE49-F238E27FC236}">
                <a16:creationId xmlns:a16="http://schemas.microsoft.com/office/drawing/2014/main" id="{15C962AF-4C69-47A7-8C96-2071A2527CE3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6" y="584864"/>
            <a:ext cx="7652082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6" y="676064"/>
            <a:ext cx="7171204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000" dirty="0">
                <a:solidFill>
                  <a:srgbClr val="FFC000"/>
                </a:solidFill>
              </a:rPr>
              <a:t>Can a clock get cross?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62991-CC50-4B03-ACE3-FA23AD7F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925" y="2371196"/>
            <a:ext cx="3031446" cy="3029551"/>
          </a:xfrm>
          <a:prstGeom prst="rect">
            <a:avLst/>
          </a:prstGeom>
        </p:spPr>
      </p:pic>
      <p:sp>
        <p:nvSpPr>
          <p:cNvPr id="19" name="Prostokąt 18">
            <a:hlinkClick r:id="rId4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rostokąt 32">
            <a:hlinkClick r:id="rId5"/>
            <a:extLst>
              <a:ext uri="{FF2B5EF4-FFF2-40B4-BE49-F238E27FC236}">
                <a16:creationId xmlns:a16="http://schemas.microsoft.com/office/drawing/2014/main" id="{4768828C-9AB0-43F2-8A5A-ABF2A6FA0547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7" y="584864"/>
            <a:ext cx="8944091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6064"/>
            <a:ext cx="8693834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FFC000"/>
                </a:solidFill>
              </a:rPr>
              <a:t>Can we see the stars </a:t>
            </a:r>
            <a:br>
              <a:rPr lang="en-GB" dirty="0">
                <a:solidFill>
                  <a:srgbClr val="FFC000"/>
                </a:solidFill>
              </a:rPr>
            </a:br>
            <a:r>
              <a:rPr lang="en-GB" dirty="0">
                <a:solidFill>
                  <a:srgbClr val="FFC000"/>
                </a:solidFill>
              </a:rPr>
              <a:t>on a clear night?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hlinkClick r:id="rId3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55CB5D2-E7AB-4D87-B3BA-7E127F050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45631" y="2791552"/>
            <a:ext cx="2442031" cy="2441273"/>
          </a:xfrm>
          <a:prstGeom prst="rect">
            <a:avLst/>
          </a:prstGeom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ostokąt 16">
            <a:hlinkClick r:id="rId5"/>
            <a:extLst>
              <a:ext uri="{FF2B5EF4-FFF2-40B4-BE49-F238E27FC236}">
                <a16:creationId xmlns:a16="http://schemas.microsoft.com/office/drawing/2014/main" id="{F286317A-6231-4764-98E8-8CDC99A5E8AC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0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7" y="584864"/>
            <a:ext cx="5879079" cy="48103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6775" y="699907"/>
            <a:ext cx="6668086" cy="455301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000" dirty="0">
                <a:solidFill>
                  <a:srgbClr val="7FC348"/>
                </a:solidFill>
              </a:rPr>
              <a:t>Well Done!</a:t>
            </a:r>
            <a:br>
              <a:rPr lang="en-GB" sz="5000" dirty="0">
                <a:solidFill>
                  <a:srgbClr val="7FC348"/>
                </a:solidFill>
              </a:rPr>
            </a:br>
            <a:r>
              <a:rPr lang="en-GB" sz="5000" dirty="0">
                <a:solidFill>
                  <a:srgbClr val="7FC348"/>
                </a:solidFill>
              </a:rPr>
              <a:t>You completed </a:t>
            </a:r>
            <a:br>
              <a:rPr lang="en-GB" sz="5000" dirty="0">
                <a:solidFill>
                  <a:srgbClr val="7FC348"/>
                </a:solidFill>
              </a:rPr>
            </a:br>
            <a:r>
              <a:rPr lang="en-GB" sz="5000" dirty="0">
                <a:solidFill>
                  <a:srgbClr val="7FC348"/>
                </a:solidFill>
              </a:rPr>
              <a:t>the Phase 4</a:t>
            </a:r>
            <a:br>
              <a:rPr lang="en-GB" sz="5000" dirty="0">
                <a:solidFill>
                  <a:srgbClr val="7FC348"/>
                </a:solidFill>
              </a:rPr>
            </a:br>
            <a:r>
              <a:rPr lang="en-GB" sz="5000" dirty="0">
                <a:solidFill>
                  <a:srgbClr val="7FC348"/>
                </a:solidFill>
              </a:rPr>
              <a:t>Yes or No Quiz!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rostokąt 18">
            <a:hlinkClick r:id="rId3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55CB5D2-E7AB-4D87-B3BA-7E127F050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88206" y="2368004"/>
            <a:ext cx="3407153" cy="4553018"/>
          </a:xfrm>
          <a:prstGeom prst="rect">
            <a:avLst/>
          </a:prstGeom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END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587259"/>
            <a:ext cx="2442033" cy="866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ostokąt 16">
            <a:hlinkClick r:id="rId5"/>
            <a:extLst>
              <a:ext uri="{FF2B5EF4-FFF2-40B4-BE49-F238E27FC236}">
                <a16:creationId xmlns:a16="http://schemas.microsoft.com/office/drawing/2014/main" id="{9750C0C8-FD6F-45B7-B618-D33A3ECECED4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hlinkClick r:id="rId2"/>
            <a:extLst>
              <a:ext uri="{FF2B5EF4-FFF2-40B4-BE49-F238E27FC236}">
                <a16:creationId xmlns:a16="http://schemas.microsoft.com/office/drawing/2014/main" id="{9E3E192E-C662-4BC6-9D7D-5F45F0BDE23E}"/>
              </a:ext>
            </a:extLst>
          </p:cNvPr>
          <p:cNvSpPr/>
          <p:nvPr/>
        </p:nvSpPr>
        <p:spPr>
          <a:xfrm>
            <a:off x="4084982" y="3084843"/>
            <a:ext cx="974035" cy="71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ostokąt 2">
            <a:hlinkClick r:id="rId3"/>
            <a:extLst>
              <a:ext uri="{FF2B5EF4-FFF2-40B4-BE49-F238E27FC236}">
                <a16:creationId xmlns:a16="http://schemas.microsoft.com/office/drawing/2014/main" id="{D146741D-02CA-407D-B93F-39EA107CA4A1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ostokąt 3">
            <a:hlinkClick r:id="rId3"/>
            <a:extLst>
              <a:ext uri="{FF2B5EF4-FFF2-40B4-BE49-F238E27FC236}">
                <a16:creationId xmlns:a16="http://schemas.microsoft.com/office/drawing/2014/main" id="{042FFB84-E2FD-4E71-9C16-A68EA1E5B071}"/>
              </a:ext>
            </a:extLst>
          </p:cNvPr>
          <p:cNvSpPr/>
          <p:nvPr/>
        </p:nvSpPr>
        <p:spPr>
          <a:xfrm>
            <a:off x="4084981" y="3107022"/>
            <a:ext cx="974035" cy="69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ostokąt 4">
            <a:hlinkClick r:id="rId4"/>
            <a:extLst>
              <a:ext uri="{FF2B5EF4-FFF2-40B4-BE49-F238E27FC236}">
                <a16:creationId xmlns:a16="http://schemas.microsoft.com/office/drawing/2014/main" id="{3C71C5D2-32A8-4A04-9BBA-A81888882063}"/>
              </a:ext>
            </a:extLst>
          </p:cNvPr>
          <p:cNvSpPr/>
          <p:nvPr/>
        </p:nvSpPr>
        <p:spPr>
          <a:xfrm>
            <a:off x="8482818" y="6091312"/>
            <a:ext cx="661182" cy="76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ostokąt 5">
            <a:hlinkClick r:id="rId4"/>
            <a:extLst>
              <a:ext uri="{FF2B5EF4-FFF2-40B4-BE49-F238E27FC236}">
                <a16:creationId xmlns:a16="http://schemas.microsoft.com/office/drawing/2014/main" id="{29A916C7-8809-417C-B195-D166FE94B580}"/>
              </a:ext>
            </a:extLst>
          </p:cNvPr>
          <p:cNvSpPr/>
          <p:nvPr/>
        </p:nvSpPr>
        <p:spPr>
          <a:xfrm>
            <a:off x="3910816" y="3031588"/>
            <a:ext cx="1148200" cy="76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6" y="584864"/>
            <a:ext cx="7652082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6" y="676064"/>
            <a:ext cx="7300230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000" dirty="0">
                <a:solidFill>
                  <a:srgbClr val="FFC000"/>
                </a:solidFill>
              </a:rPr>
              <a:t>Are you fond of plums?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62991-CC50-4B03-ACE3-FA23AD7F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031" y="2371196"/>
            <a:ext cx="2111233" cy="3029551"/>
          </a:xfrm>
          <a:prstGeom prst="rect">
            <a:avLst/>
          </a:prstGeom>
        </p:spPr>
      </p:pic>
      <p:sp>
        <p:nvSpPr>
          <p:cNvPr id="19" name="Prostokąt 18">
            <a:hlinkClick r:id="rId4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ostokąt 16">
            <a:hlinkClick r:id="rId5"/>
            <a:extLst>
              <a:ext uri="{FF2B5EF4-FFF2-40B4-BE49-F238E27FC236}">
                <a16:creationId xmlns:a16="http://schemas.microsoft.com/office/drawing/2014/main" id="{4186B0EA-D952-46F3-847A-7AF6CB2A1792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6" y="584864"/>
            <a:ext cx="7652082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6" y="676064"/>
            <a:ext cx="7300230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000" dirty="0">
                <a:solidFill>
                  <a:srgbClr val="FFC000"/>
                </a:solidFill>
              </a:rPr>
              <a:t>Can crabs clap hands?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62991-CC50-4B03-ACE3-FA23AD7F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6954" y="2906401"/>
            <a:ext cx="3194137" cy="1959138"/>
          </a:xfrm>
          <a:prstGeom prst="rect">
            <a:avLst/>
          </a:prstGeom>
        </p:spPr>
      </p:pic>
      <p:sp>
        <p:nvSpPr>
          <p:cNvPr id="19" name="Prostokąt 18">
            <a:hlinkClick r:id="rId4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ostokąt 16">
            <a:hlinkClick r:id="rId5"/>
            <a:extLst>
              <a:ext uri="{FF2B5EF4-FFF2-40B4-BE49-F238E27FC236}">
                <a16:creationId xmlns:a16="http://schemas.microsoft.com/office/drawing/2014/main" id="{A5DA9EBE-A5CD-493B-929B-A41B14775A0A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6" y="584864"/>
            <a:ext cx="8903368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6" y="676064"/>
            <a:ext cx="8551516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dirty="0">
                <a:solidFill>
                  <a:srgbClr val="FFC000"/>
                </a:solidFill>
              </a:rPr>
              <a:t>Did a shark ever jump up on tree?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62991-CC50-4B03-ACE3-FA23AD7F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1236" y="2893695"/>
            <a:ext cx="2744310" cy="2597521"/>
          </a:xfrm>
          <a:prstGeom prst="rect">
            <a:avLst/>
          </a:prstGeom>
        </p:spPr>
      </p:pic>
      <p:sp>
        <p:nvSpPr>
          <p:cNvPr id="19" name="Prostokąt 18">
            <a:hlinkClick r:id="rId4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A3A28C4-0598-4901-A4F1-AC3F728A6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1236" y="2299943"/>
            <a:ext cx="2744310" cy="2000580"/>
          </a:xfrm>
          <a:prstGeom prst="rect">
            <a:avLst/>
          </a:prstGeom>
        </p:spPr>
      </p:pic>
      <p:sp>
        <p:nvSpPr>
          <p:cNvPr id="18" name="Prostokąt 17">
            <a:hlinkClick r:id="rId6"/>
            <a:extLst>
              <a:ext uri="{FF2B5EF4-FFF2-40B4-BE49-F238E27FC236}">
                <a16:creationId xmlns:a16="http://schemas.microsoft.com/office/drawing/2014/main" id="{28E8E742-D1CA-47C2-9F0F-FBC71EF243B0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7" y="584864"/>
            <a:ext cx="8456765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5" y="676064"/>
            <a:ext cx="8068369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000" dirty="0">
                <a:solidFill>
                  <a:srgbClr val="FFC000"/>
                </a:solidFill>
              </a:rPr>
              <a:t>Can frogs swim in ponds?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62991-CC50-4B03-ACE3-FA23AD7F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427" y="4575594"/>
            <a:ext cx="7575082" cy="1697542"/>
          </a:xfrm>
          <a:prstGeom prst="rect">
            <a:avLst/>
          </a:prstGeom>
        </p:spPr>
      </p:pic>
      <p:sp>
        <p:nvSpPr>
          <p:cNvPr id="19" name="Prostokąt 18">
            <a:hlinkClick r:id="rId4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E1510947-00BF-4F93-821F-1F9EB1A9D6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7843">
            <a:off x="3295656" y="2801969"/>
            <a:ext cx="2442033" cy="1483933"/>
          </a:xfrm>
          <a:prstGeom prst="rect">
            <a:avLst/>
          </a:prstGeom>
        </p:spPr>
      </p:pic>
      <p:sp>
        <p:nvSpPr>
          <p:cNvPr id="18" name="Prostokąt 17">
            <a:hlinkClick r:id="rId6"/>
            <a:extLst>
              <a:ext uri="{FF2B5EF4-FFF2-40B4-BE49-F238E27FC236}">
                <a16:creationId xmlns:a16="http://schemas.microsoft.com/office/drawing/2014/main" id="{3FBAC46B-12CA-4775-A068-45E4EAD03E14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3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6" y="584864"/>
            <a:ext cx="7652082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6" y="676064"/>
            <a:ext cx="7300230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5000" dirty="0">
                <a:solidFill>
                  <a:srgbClr val="FFC000"/>
                </a:solidFill>
              </a:rPr>
              <a:t>Is the moon green?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62991-CC50-4B03-ACE3-FA23AD7F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641" y="2348285"/>
            <a:ext cx="2920012" cy="2873182"/>
          </a:xfrm>
          <a:prstGeom prst="rect">
            <a:avLst/>
          </a:prstGeom>
        </p:spPr>
      </p:pic>
      <p:sp>
        <p:nvSpPr>
          <p:cNvPr id="19" name="Prostokąt 18">
            <a:hlinkClick r:id="rId4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ostokąt 16">
            <a:hlinkClick r:id="rId5"/>
            <a:extLst>
              <a:ext uri="{FF2B5EF4-FFF2-40B4-BE49-F238E27FC236}">
                <a16:creationId xmlns:a16="http://schemas.microsoft.com/office/drawing/2014/main" id="{72C1EDB5-43DD-41A8-B680-5E7C0B2BA233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6" y="584864"/>
            <a:ext cx="8281558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5" y="676064"/>
            <a:ext cx="7929707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700" dirty="0">
                <a:solidFill>
                  <a:srgbClr val="FFC000"/>
                </a:solidFill>
              </a:rPr>
              <a:t>Can you bang on a drum?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62991-CC50-4B03-ACE3-FA23AD7F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641" y="2786448"/>
            <a:ext cx="2920012" cy="2199044"/>
          </a:xfrm>
          <a:prstGeom prst="rect">
            <a:avLst/>
          </a:prstGeom>
        </p:spPr>
      </p:pic>
      <p:sp>
        <p:nvSpPr>
          <p:cNvPr id="19" name="Prostokąt 18">
            <a:hlinkClick r:id="rId4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ostokąt 16">
            <a:hlinkClick r:id="rId5"/>
            <a:extLst>
              <a:ext uri="{FF2B5EF4-FFF2-40B4-BE49-F238E27FC236}">
                <a16:creationId xmlns:a16="http://schemas.microsoft.com/office/drawing/2014/main" id="{609A648F-13DC-441A-8BDF-B5B4AB7D2045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98F8C41-7428-4E8D-8E1D-9BDF5CF1C1EF}"/>
              </a:ext>
            </a:extLst>
          </p:cNvPr>
          <p:cNvSpPr/>
          <p:nvPr/>
        </p:nvSpPr>
        <p:spPr>
          <a:xfrm>
            <a:off x="-250256" y="584864"/>
            <a:ext cx="8816740" cy="13792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BFE915E-5EF9-42FC-A71E-6A1DF240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5" y="676064"/>
            <a:ext cx="8464889" cy="119684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300" dirty="0">
                <a:solidFill>
                  <a:srgbClr val="FFC000"/>
                </a:solidFill>
              </a:rPr>
              <a:t>Are all children good at sports?</a:t>
            </a:r>
          </a:p>
        </p:txBody>
      </p:sp>
      <p:sp>
        <p:nvSpPr>
          <p:cNvPr id="16" name="Prostokąt 15">
            <a:hlinkClick r:id="rId2"/>
            <a:extLst>
              <a:ext uri="{FF2B5EF4-FFF2-40B4-BE49-F238E27FC236}">
                <a16:creationId xmlns:a16="http://schemas.microsoft.com/office/drawing/2014/main" id="{672EE089-4ECF-476A-8709-3D91B958A3D3}"/>
              </a:ext>
            </a:extLst>
          </p:cNvPr>
          <p:cNvSpPr/>
          <p:nvPr/>
        </p:nvSpPr>
        <p:spPr>
          <a:xfrm>
            <a:off x="8169965" y="6636936"/>
            <a:ext cx="974035" cy="221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8462991-CC50-4B03-ACE3-FA23AD7F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985" y="2338764"/>
            <a:ext cx="1523673" cy="2933521"/>
          </a:xfrm>
          <a:prstGeom prst="rect">
            <a:avLst/>
          </a:prstGeom>
        </p:spPr>
      </p:pic>
      <p:sp>
        <p:nvSpPr>
          <p:cNvPr id="19" name="Prostokąt 18">
            <a:hlinkClick r:id="rId4"/>
            <a:extLst>
              <a:ext uri="{FF2B5EF4-FFF2-40B4-BE49-F238E27FC236}">
                <a16:creationId xmlns:a16="http://schemas.microsoft.com/office/drawing/2014/main" id="{2D91E0F3-6D35-4AE0-9258-DEC5D9F80784}"/>
              </a:ext>
            </a:extLst>
          </p:cNvPr>
          <p:cNvSpPr/>
          <p:nvPr/>
        </p:nvSpPr>
        <p:spPr>
          <a:xfrm>
            <a:off x="8169965" y="6523463"/>
            <a:ext cx="974035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FC0BB0A9-13B6-448C-832C-21E235795011}"/>
              </a:ext>
            </a:extLst>
          </p:cNvPr>
          <p:cNvGrpSpPr/>
          <p:nvPr/>
        </p:nvGrpSpPr>
        <p:grpSpPr>
          <a:xfrm>
            <a:off x="3436219" y="5587260"/>
            <a:ext cx="2192603" cy="866202"/>
            <a:chOff x="1306636" y="6708846"/>
            <a:chExt cx="2271596" cy="1379246"/>
          </a:xfrm>
        </p:grpSpPr>
        <p:sp>
          <p:nvSpPr>
            <p:cNvPr id="12" name="Strzałka: w prawo 11">
              <a:extLst>
                <a:ext uri="{FF2B5EF4-FFF2-40B4-BE49-F238E27FC236}">
                  <a16:creationId xmlns:a16="http://schemas.microsoft.com/office/drawing/2014/main" id="{9D93F438-EB39-4BB5-B965-D6A79A543004}"/>
                </a:ext>
              </a:extLst>
            </p:cNvPr>
            <p:cNvSpPr/>
            <p:nvPr/>
          </p:nvSpPr>
          <p:spPr>
            <a:xfrm>
              <a:off x="1377349" y="6708846"/>
              <a:ext cx="2200883" cy="1379246"/>
            </a:xfrm>
            <a:prstGeom prst="rightArrow">
              <a:avLst>
                <a:gd name="adj1" fmla="val 70751"/>
                <a:gd name="adj2" fmla="val 45264"/>
              </a:avLst>
            </a:prstGeom>
            <a:solidFill>
              <a:srgbClr val="FF7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ytuł 1">
              <a:extLst>
                <a:ext uri="{FF2B5EF4-FFF2-40B4-BE49-F238E27FC236}">
                  <a16:creationId xmlns:a16="http://schemas.microsoft.com/office/drawing/2014/main" id="{B60B67C9-F984-477F-9EF2-ECD94B5EF2CF}"/>
                </a:ext>
              </a:extLst>
            </p:cNvPr>
            <p:cNvSpPr txBox="1">
              <a:spLocks/>
            </p:cNvSpPr>
            <p:nvPr/>
          </p:nvSpPr>
          <p:spPr>
            <a:xfrm>
              <a:off x="1306636" y="7014706"/>
              <a:ext cx="2104098" cy="76752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GB" sz="2500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9228E123-1084-4153-A9CB-690C2DEFE0FE}"/>
              </a:ext>
            </a:extLst>
          </p:cNvPr>
          <p:cNvGrpSpPr/>
          <p:nvPr/>
        </p:nvGrpSpPr>
        <p:grpSpPr>
          <a:xfrm>
            <a:off x="1101993" y="3196347"/>
            <a:ext cx="1379247" cy="1379247"/>
            <a:chOff x="1913477" y="4893890"/>
            <a:chExt cx="1379247" cy="1379247"/>
          </a:xfrm>
        </p:grpSpPr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CA26B1DD-548B-40C9-AFF4-C3644CA88A9F}"/>
                </a:ext>
              </a:extLst>
            </p:cNvPr>
            <p:cNvSpPr/>
            <p:nvPr/>
          </p:nvSpPr>
          <p:spPr>
            <a:xfrm>
              <a:off x="1913478" y="4893890"/>
              <a:ext cx="1379246" cy="137924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ytuł 1">
              <a:extLst>
                <a:ext uri="{FF2B5EF4-FFF2-40B4-BE49-F238E27FC236}">
                  <a16:creationId xmlns:a16="http://schemas.microsoft.com/office/drawing/2014/main" id="{158D293D-72E0-497E-8A39-7D374094DDF2}"/>
                </a:ext>
              </a:extLst>
            </p:cNvPr>
            <p:cNvSpPr txBox="1">
              <a:spLocks/>
            </p:cNvSpPr>
            <p:nvPr/>
          </p:nvSpPr>
          <p:spPr>
            <a:xfrm>
              <a:off x="1913477" y="4893890"/>
              <a:ext cx="1379246" cy="1379247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YES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907EF8C0-0DEB-4033-92CD-4E02F2B314E5}"/>
              </a:ext>
            </a:extLst>
          </p:cNvPr>
          <p:cNvGrpSpPr/>
          <p:nvPr/>
        </p:nvGrpSpPr>
        <p:grpSpPr>
          <a:xfrm>
            <a:off x="6652056" y="3093452"/>
            <a:ext cx="1379246" cy="1379247"/>
            <a:chOff x="898801" y="2536084"/>
            <a:chExt cx="1379246" cy="1379247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4B069439-A7C1-4689-BA22-D1759C50792C}"/>
                </a:ext>
              </a:extLst>
            </p:cNvPr>
            <p:cNvSpPr/>
            <p:nvPr/>
          </p:nvSpPr>
          <p:spPr>
            <a:xfrm>
              <a:off x="898801" y="2536085"/>
              <a:ext cx="1379246" cy="1379246"/>
            </a:xfrm>
            <a:prstGeom prst="roundRect">
              <a:avLst/>
            </a:prstGeom>
            <a:solidFill>
              <a:srgbClr val="7AC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ytuł 1">
              <a:extLst>
                <a:ext uri="{FF2B5EF4-FFF2-40B4-BE49-F238E27FC236}">
                  <a16:creationId xmlns:a16="http://schemas.microsoft.com/office/drawing/2014/main" id="{8687A886-53F9-40DB-A49F-8FC895401E4D}"/>
                </a:ext>
              </a:extLst>
            </p:cNvPr>
            <p:cNvSpPr txBox="1">
              <a:spLocks/>
            </p:cNvSpPr>
            <p:nvPr/>
          </p:nvSpPr>
          <p:spPr>
            <a:xfrm>
              <a:off x="898801" y="2536084"/>
              <a:ext cx="1379246" cy="1379246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2" charset="0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GB" sz="3500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29" name="Prostokąt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86E399-06E1-4E29-BD64-73C9272D8AFF}"/>
              </a:ext>
            </a:extLst>
          </p:cNvPr>
          <p:cNvSpPr/>
          <p:nvPr/>
        </p:nvSpPr>
        <p:spPr>
          <a:xfrm>
            <a:off x="3352375" y="5971434"/>
            <a:ext cx="2442033" cy="482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ED4CF48-0B2D-4CC8-A2D4-F5E125B09E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9213" y="2711192"/>
            <a:ext cx="1937681" cy="2366789"/>
          </a:xfrm>
          <a:prstGeom prst="rect">
            <a:avLst/>
          </a:prstGeom>
        </p:spPr>
      </p:pic>
      <p:sp>
        <p:nvSpPr>
          <p:cNvPr id="18" name="Prostokąt 17">
            <a:hlinkClick r:id="rId6"/>
            <a:extLst>
              <a:ext uri="{FF2B5EF4-FFF2-40B4-BE49-F238E27FC236}">
                <a16:creationId xmlns:a16="http://schemas.microsoft.com/office/drawing/2014/main" id="{5F754A81-E704-47DD-AB14-AC05E13267AB}"/>
              </a:ext>
            </a:extLst>
          </p:cNvPr>
          <p:cNvSpPr/>
          <p:nvPr/>
        </p:nvSpPr>
        <p:spPr>
          <a:xfrm>
            <a:off x="8482818" y="6523462"/>
            <a:ext cx="661182" cy="334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0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" id="{F50BD943-D891-4252-8D17-712EA39A475C}" vid="{9C89D7DE-5E98-4715-9595-0DC5D1AE5D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t-l-1270-phase-4-yes-no-questions-powerpoint-_ver_1</Template>
  <TotalTime>2</TotalTime>
  <Words>212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Twinkl</vt:lpstr>
      <vt:lpstr>Office Theme</vt:lpstr>
      <vt:lpstr>PowerPoint Presentation</vt:lpstr>
      <vt:lpstr>Can a clock get cross?</vt:lpstr>
      <vt:lpstr>Are you fond of plums?</vt:lpstr>
      <vt:lpstr>Can crabs clap hands?</vt:lpstr>
      <vt:lpstr>Did a shark ever jump up on tree?</vt:lpstr>
      <vt:lpstr>Can frogs swim in ponds?</vt:lpstr>
      <vt:lpstr>Is the moon green?</vt:lpstr>
      <vt:lpstr>Can you bang on a drum?</vt:lpstr>
      <vt:lpstr>Are all children good at sports?</vt:lpstr>
      <vt:lpstr>Have you seen a trail left  by a snail?</vt:lpstr>
      <vt:lpstr>Are you afraid of thunderstorms?</vt:lpstr>
      <vt:lpstr>Have you ever slept in a tent?</vt:lpstr>
      <vt:lpstr>Can a spoon grab a fork?</vt:lpstr>
      <vt:lpstr>Do chimps come from Mars?</vt:lpstr>
      <vt:lpstr>Can letters have stamps  stuck on them?</vt:lpstr>
      <vt:lpstr>Do trains run on tracks?</vt:lpstr>
      <vt:lpstr>Will a truck go to sleep upstairs?</vt:lpstr>
      <vt:lpstr>Do some dogs have black spots?</vt:lpstr>
      <vt:lpstr>Are you glad when you have pain?</vt:lpstr>
      <vt:lpstr>Can we see the stars  on a clear night?</vt:lpstr>
      <vt:lpstr>Well Done! You completed  the Phase 4 Yes or No Quiz!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O'Brien</dc:creator>
  <cp:lastModifiedBy>Laura O'Brien</cp:lastModifiedBy>
  <cp:revision>1</cp:revision>
  <dcterms:created xsi:type="dcterms:W3CDTF">2020-07-09T11:38:21Z</dcterms:created>
  <dcterms:modified xsi:type="dcterms:W3CDTF">2020-07-09T11:40:23Z</dcterms:modified>
</cp:coreProperties>
</file>