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2CED9-9225-47C3-B581-5B93218933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838F7B-97F4-4AFE-AECA-17DB08F28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12A38F-0914-48B6-97D2-1A4F72B15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1DE49-0775-4414-B14C-A278305B392C}" type="datetimeFigureOut">
              <a:rPr lang="en-GB" smtClean="0"/>
              <a:t>06/07/2020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C8F2F-3CDE-4042-AF21-37F7D5650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8441B0-448B-4B5F-B0B7-88D9C0480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477B-51F9-4FEA-89BB-19587E689F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226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7146A-DB0E-4911-A59F-D0057BF56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FD77CE-6BB0-4A3E-BBEA-BE0AD3CD27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62BF88-3328-4CC5-8E65-2AD54B6B3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1DE49-0775-4414-B14C-A278305B392C}" type="datetimeFigureOut">
              <a:rPr lang="en-GB" smtClean="0"/>
              <a:t>06/07/2020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258754-ACE9-40EE-9B60-E6FF59F3C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B09B2-ED1B-4C88-A0AC-58EB1AEF2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477B-51F9-4FEA-89BB-19587E689F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4433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57AEEF-D72D-4B45-BC9A-2613034D6E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2F6534-15E1-4876-BE55-5E639C336C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0DD1B3-E3B7-4146-8BFA-E71BEB49B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1DE49-0775-4414-B14C-A278305B392C}" type="datetimeFigureOut">
              <a:rPr lang="en-GB" smtClean="0"/>
              <a:t>06/07/2020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EC3455-48FE-4C5F-8D3C-2D21078B0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2F03F-B4C7-4EF0-AF76-9020574D7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477B-51F9-4FEA-89BB-19587E689F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5028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6ABD8-90F5-4AE9-A2CB-7740D6664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312AB-3A64-4130-8DCA-30AC9C3ED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AD145-A1EC-417C-9829-17CFE1FE3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1DE49-0775-4414-B14C-A278305B392C}" type="datetimeFigureOut">
              <a:rPr lang="en-GB" smtClean="0"/>
              <a:t>06/07/2020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8489E-79BD-4B99-B3D9-E5BEAEA04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370B3-6C05-4993-BAE6-538E1FFBE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477B-51F9-4FEA-89BB-19587E689F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2806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00D23-75C4-431F-9D4D-FD4CF84B0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03759C-66CD-4BD5-97CF-B556A2EBC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BF0837-44DC-4B73-9140-6DC9800D4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1DE49-0775-4414-B14C-A278305B392C}" type="datetimeFigureOut">
              <a:rPr lang="en-GB" smtClean="0"/>
              <a:t>06/07/2020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D9B04F-2EF8-46AF-AF41-9225679C4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C35A1B-409D-4CE0-9C5E-4F9CADAF8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477B-51F9-4FEA-89BB-19587E689F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9850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CEDDC-9135-4B53-952F-6B5105923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BD7EB-DFA9-44F6-801C-74955D0E49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F27D2A-4E28-4636-A84C-73E3D1976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D53EB3-91C7-4E12-B514-5EEDABC0A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1DE49-0775-4414-B14C-A278305B392C}" type="datetimeFigureOut">
              <a:rPr lang="en-GB" smtClean="0"/>
              <a:t>06/07/2020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4F9C9C-6976-4B9A-B6BB-9BF2435A3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35720E-E12C-45C8-8690-5129D46CB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477B-51F9-4FEA-89BB-19587E689F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658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8B010-DC75-41BE-995E-517F516EB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D25FB-29B8-4376-B349-60905E6535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D98340-DFBD-4660-85EB-6EB15177A1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8FFFC7-7CFF-47CD-B7FB-00006864E5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027356-3A2D-49EC-88F8-D7476F143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2F375C-1B4D-446D-AB1B-42794A2DB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1DE49-0775-4414-B14C-A278305B392C}" type="datetimeFigureOut">
              <a:rPr lang="en-GB" smtClean="0"/>
              <a:t>06/07/2020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09CC0A-B9F4-4A80-8F09-35CCF5FF4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2ECE03-7455-47DE-BCF4-5904048A6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477B-51F9-4FEA-89BB-19587E689F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6122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4AE63-B668-4E54-A0E7-9510FF3F0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260620-EFBA-4D92-BCA2-62B5C20DD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1DE49-0775-4414-B14C-A278305B392C}" type="datetimeFigureOut">
              <a:rPr lang="en-GB" smtClean="0"/>
              <a:t>06/07/2020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AE453C-D55A-4CF8-A413-F6B9AEFC5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B3480C-1FA2-497F-A98A-B31259C4D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477B-51F9-4FEA-89BB-19587E689F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8411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BAE545-4802-4407-84C2-B69C3FD94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1DE49-0775-4414-B14C-A278305B392C}" type="datetimeFigureOut">
              <a:rPr lang="en-GB" smtClean="0"/>
              <a:t>06/07/2020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02E2BD-4D9E-468C-9AFA-81B6AC53E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3723CD-C42C-4292-907B-993C7D5FA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477B-51F9-4FEA-89BB-19587E689F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42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0FE35-1579-4A8D-B20C-143674C4B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D24A6-F2E1-4AF8-84D5-E330A07B2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A1DD78-12BE-497D-9635-75163D49F7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E6EC69-36BC-4236-BB49-BA17DB413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1DE49-0775-4414-B14C-A278305B392C}" type="datetimeFigureOut">
              <a:rPr lang="en-GB" smtClean="0"/>
              <a:t>06/07/2020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43A2C9-CB69-4F5E-B890-3CB23AB5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74E48-E408-4BBF-8119-38DD19A31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477B-51F9-4FEA-89BB-19587E689F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1725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90026-5A13-4A64-B1ED-A6164AD6F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27D249-57E7-4E9F-894D-3A2B30CBE0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9C5F0B-1283-4EEB-88F2-9841ACEA15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9D5CB0-F654-49A5-BA05-B1A50E277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1DE49-0775-4414-B14C-A278305B392C}" type="datetimeFigureOut">
              <a:rPr lang="en-GB" smtClean="0"/>
              <a:t>06/07/2020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D7B87C-E5BD-4EF5-A635-BD5E434C6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03594C-30E4-42D6-9521-D84E63230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477B-51F9-4FEA-89BB-19587E689F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152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734FEA-47B1-4F47-A974-11694AE5A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09B78-3176-45DC-8CED-FEC7CA5966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143A83-03A0-44FB-B783-1E65319946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1DE49-0775-4414-B14C-A278305B392C}" type="datetimeFigureOut">
              <a:rPr lang="en-GB" smtClean="0"/>
              <a:t>06/07/2020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2ED653-645A-450A-9A9D-BD7A66BC63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7359E4-F51E-4E5E-BACB-0A73D8EE8E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3477B-51F9-4FEA-89BB-19587E689F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90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4921BAC-195F-4A88-95E6-152FA677ACF2}"/>
              </a:ext>
            </a:extLst>
          </p:cNvPr>
          <p:cNvSpPr txBox="1"/>
          <p:nvPr/>
        </p:nvSpPr>
        <p:spPr>
          <a:xfrm>
            <a:off x="1961322" y="1961322"/>
            <a:ext cx="76597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The Everywhere Bear </a:t>
            </a:r>
          </a:p>
          <a:p>
            <a:pPr algn="ctr"/>
            <a:r>
              <a:rPr lang="en-GB" sz="3200" dirty="0"/>
              <a:t>by </a:t>
            </a:r>
          </a:p>
          <a:p>
            <a:pPr algn="ctr"/>
            <a:r>
              <a:rPr lang="en-GB" sz="3200" dirty="0"/>
              <a:t>Julia Donaldson and Rebecca Cobb</a:t>
            </a:r>
          </a:p>
        </p:txBody>
      </p:sp>
    </p:spTree>
    <p:extLst>
      <p:ext uri="{BB962C8B-B14F-4D97-AF65-F5344CB8AC3E}">
        <p14:creationId xmlns:p14="http://schemas.microsoft.com/office/powerpoint/2010/main" val="676917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09F5ABE0-CCE2-4189-9E49-FBE907649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451240"/>
            <a:ext cx="5291666" cy="3955520"/>
          </a:xfrm>
          <a:prstGeom prst="rect">
            <a:avLst/>
          </a:prstGeom>
        </p:spPr>
      </p:pic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E5154ED0-1A2A-461D-BD7B-B4CAC1DDB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5" y="1451239"/>
            <a:ext cx="5291667" cy="395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872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refrigerator&#10;&#10;Description automatically generated">
            <a:extLst>
              <a:ext uri="{FF2B5EF4-FFF2-40B4-BE49-F238E27FC236}">
                <a16:creationId xmlns:a16="http://schemas.microsoft.com/office/drawing/2014/main" id="{4C21E55C-CE90-4E32-8ADD-10EDB27AD1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451240"/>
            <a:ext cx="5291666" cy="3955520"/>
          </a:xfrm>
          <a:prstGeom prst="rect">
            <a:avLst/>
          </a:prstGeom>
        </p:spPr>
      </p:pic>
      <p:pic>
        <p:nvPicPr>
          <p:cNvPr id="5" name="Picture 4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F6371C45-4E1C-4ADF-B9BA-40ABBF2FA1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5" y="1451239"/>
            <a:ext cx="5291667" cy="395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351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sitting, room&#10;&#10;Description automatically generated">
            <a:extLst>
              <a:ext uri="{FF2B5EF4-FFF2-40B4-BE49-F238E27FC236}">
                <a16:creationId xmlns:a16="http://schemas.microsoft.com/office/drawing/2014/main" id="{F49073E7-D72C-4D90-B794-398272732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451240"/>
            <a:ext cx="5291666" cy="3955520"/>
          </a:xfrm>
          <a:prstGeom prst="rect">
            <a:avLst/>
          </a:prstGeom>
        </p:spPr>
      </p:pic>
      <p:pic>
        <p:nvPicPr>
          <p:cNvPr id="5" name="Picture 4" descr="A picture containing water, green, person, riding&#10;&#10;Description automatically generated">
            <a:extLst>
              <a:ext uri="{FF2B5EF4-FFF2-40B4-BE49-F238E27FC236}">
                <a16:creationId xmlns:a16="http://schemas.microsoft.com/office/drawing/2014/main" id="{E4A3EA09-EB63-4975-A0EE-D0738FBD9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6256865" y="1451239"/>
            <a:ext cx="5291667" cy="395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419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EFAD269-8BB8-45B2-99B2-E24FBD359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643467" y="1450099"/>
            <a:ext cx="5294716" cy="39578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able, room&#10;&#10;Description automatically generated">
            <a:extLst>
              <a:ext uri="{FF2B5EF4-FFF2-40B4-BE49-F238E27FC236}">
                <a16:creationId xmlns:a16="http://schemas.microsoft.com/office/drawing/2014/main" id="{CAF60824-3936-4ACE-9228-FF111AE9B9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17" y="1450100"/>
            <a:ext cx="5294715" cy="395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93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sitting, food, room&#10;&#10;Description automatically generated">
            <a:extLst>
              <a:ext uri="{FF2B5EF4-FFF2-40B4-BE49-F238E27FC236}">
                <a16:creationId xmlns:a16="http://schemas.microsoft.com/office/drawing/2014/main" id="{FC9D41E0-CDE9-40D1-B1A0-14C8CCE287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643467" y="1451240"/>
            <a:ext cx="5291666" cy="3955520"/>
          </a:xfrm>
          <a:prstGeom prst="rect">
            <a:avLst/>
          </a:prstGeom>
        </p:spPr>
      </p:pic>
      <p:pic>
        <p:nvPicPr>
          <p:cNvPr id="5" name="Picture 4" descr="A picture containing table, sitting, bedroom, room&#10;&#10;Description automatically generated">
            <a:extLst>
              <a:ext uri="{FF2B5EF4-FFF2-40B4-BE49-F238E27FC236}">
                <a16:creationId xmlns:a16="http://schemas.microsoft.com/office/drawing/2014/main" id="{B6189541-0B4A-4AB2-A132-DE630225B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6256865" y="1451239"/>
            <a:ext cx="5291667" cy="395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283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81D0A79-9D1E-4D98-B456-320E9F093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450099"/>
            <a:ext cx="5294716" cy="39578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CF2AE36-9CBB-4BEB-8AC0-72E3DE297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17" y="1450100"/>
            <a:ext cx="5294715" cy="395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9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in a room&#10;&#10;Description automatically generated">
            <a:extLst>
              <a:ext uri="{FF2B5EF4-FFF2-40B4-BE49-F238E27FC236}">
                <a16:creationId xmlns:a16="http://schemas.microsoft.com/office/drawing/2014/main" id="{CE312A6F-D79A-49CF-9EE6-BD9650356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450099"/>
            <a:ext cx="5294716" cy="39578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room&#10;&#10;Description automatically generated">
            <a:extLst>
              <a:ext uri="{FF2B5EF4-FFF2-40B4-BE49-F238E27FC236}">
                <a16:creationId xmlns:a16="http://schemas.microsoft.com/office/drawing/2014/main" id="{F3833FE4-DFDA-4618-B220-43B459896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6253817" y="1450100"/>
            <a:ext cx="5294715" cy="395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63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bedroom, room, bed&#10;&#10;Description automatically generated">
            <a:extLst>
              <a:ext uri="{FF2B5EF4-FFF2-40B4-BE49-F238E27FC236}">
                <a16:creationId xmlns:a16="http://schemas.microsoft.com/office/drawing/2014/main" id="{F159DEAF-BA8B-469D-841C-30601FE7C8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2" b="12382"/>
          <a:stretch/>
        </p:blipFill>
        <p:spPr>
          <a:xfrm rot="21600000"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484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</Words>
  <Application>Microsoft Office PowerPoint</Application>
  <PresentationFormat>Widescreen</PresentationFormat>
  <Paragraphs>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</dc:creator>
  <cp:lastModifiedBy>Jane</cp:lastModifiedBy>
  <cp:revision>2</cp:revision>
  <dcterms:created xsi:type="dcterms:W3CDTF">2020-07-06T09:19:24Z</dcterms:created>
  <dcterms:modified xsi:type="dcterms:W3CDTF">2020-07-06T09:26:46Z</dcterms:modified>
</cp:coreProperties>
</file>