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1C6361-B3CF-410A-A804-3EE49A0A5B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F1EEA2E-D965-4B46-8090-280DF35C56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2C5F8A1-571B-44A8-9979-836D5EA7E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F677-A7B7-471F-B279-D396361320D7}" type="datetimeFigureOut">
              <a:rPr lang="en-GB" smtClean="0"/>
              <a:pPr/>
              <a:t>29/06/2020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3B6936-AD9C-4537-86FE-8092ACDED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3546C9C-9C78-4886-8631-08D3080B5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8363-40B3-42C8-829A-E22836B4E93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307668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E7CDDF-88F4-4BA4-9F44-238DCB439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0D6EB0D-551D-46BE-8839-0A5489292E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9A77DF1-45B0-4176-937D-B0D7B11E4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F677-A7B7-471F-B279-D396361320D7}" type="datetimeFigureOut">
              <a:rPr lang="en-GB" smtClean="0"/>
              <a:pPr/>
              <a:t>29/06/2020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E0DAA8E-9C72-478A-BE3B-5B52250BF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E56C175-D411-4655-9ACF-B4FFA83CB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8363-40B3-42C8-829A-E22836B4E93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066871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AA4C41C-BBE4-4F9D-A2B3-098B092004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58EED81-816B-4E18-9687-9D00A44663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E5AFD8-A8BB-4245-9340-D69104320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F677-A7B7-471F-B279-D396361320D7}" type="datetimeFigureOut">
              <a:rPr lang="en-GB" smtClean="0"/>
              <a:pPr/>
              <a:t>29/06/2020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FBEF09E-9159-4CC5-A4BF-E5CC01CF8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6A8EF6F-4A16-4482-A4D7-BF3CDF5F3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8363-40B3-42C8-829A-E22836B4E93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789060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0A4039-FF70-48C8-85E8-9AB60AE09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BB3215F-1F15-46A6-8C17-B33EE57285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1D54AA-85DC-4DF5-A8D6-8685C5544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F677-A7B7-471F-B279-D396361320D7}" type="datetimeFigureOut">
              <a:rPr lang="en-GB" smtClean="0"/>
              <a:pPr/>
              <a:t>29/06/2020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F7B5F33-0909-4F23-A913-ABB92C9E0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423C030-D4D8-4AE0-B26A-CB8392328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8363-40B3-42C8-829A-E22836B4E93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872022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4DEC16-A545-4DC7-8B61-4EC4F1123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DBC741A-15E1-4E1C-BEB6-AAA01A0DB0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B8F5E7E-5615-427D-B4CE-E8D1F2F3E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F677-A7B7-471F-B279-D396361320D7}" type="datetimeFigureOut">
              <a:rPr lang="en-GB" smtClean="0"/>
              <a:pPr/>
              <a:t>29/06/2020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5E716A2-6C0C-46F4-9962-32BA60116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FA73E73-4B0D-44E0-A4C7-714C13498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8363-40B3-42C8-829A-E22836B4E93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899800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3BA3AB-C543-454B-9403-9DB59AD8A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1F04E8B-7D53-4505-B02F-915CCCC5F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2453BBC-9D61-4199-BA9C-71052EC649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9B92099-7A66-4802-B9D6-E3D7CCA23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F677-A7B7-471F-B279-D396361320D7}" type="datetimeFigureOut">
              <a:rPr lang="en-GB" smtClean="0"/>
              <a:pPr/>
              <a:t>29/06/2020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E9ADB10-C9C0-4F7E-9E33-66B5CCB69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4BA3122-0ED9-45CA-A23E-8FABEE5AD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8363-40B3-42C8-829A-E22836B4E93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033501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520288-56C2-456F-9140-9FD0F252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90F3525-D6D1-4C2C-8DF5-17CAAF4F9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B5958DE-DA6D-4C6F-BE93-12F44A2184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EFA8515-2CC7-42D0-ADEC-BED13F1F7D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38C98BA-EBC9-4DF2-B281-9495276859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39FDC02-209D-44DD-AEE2-064361D63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F677-A7B7-471F-B279-D396361320D7}" type="datetimeFigureOut">
              <a:rPr lang="en-GB" smtClean="0"/>
              <a:pPr/>
              <a:t>29/06/2020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6C1A9DC-9CE8-4A95-9E62-0B1C6A43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6CEB1E0-CA7B-4DDC-980C-079B6A2F7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8363-40B3-42C8-829A-E22836B4E93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731572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3CCB08-912D-43F8-AD98-BD2DC34A4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6AE6DA7-8FD6-4B3C-828B-2E87D53D5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F677-A7B7-471F-B279-D396361320D7}" type="datetimeFigureOut">
              <a:rPr lang="en-GB" smtClean="0"/>
              <a:pPr/>
              <a:t>29/06/2020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2A76F8E-B9EB-4D16-97BD-3FF16EC2A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279BA1E-6FFD-4057-901E-F6763BAF9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8363-40B3-42C8-829A-E22836B4E93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627637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0E737F0-9E81-4F05-A783-908D5B314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F677-A7B7-471F-B279-D396361320D7}" type="datetimeFigureOut">
              <a:rPr lang="en-GB" smtClean="0"/>
              <a:pPr/>
              <a:t>29/06/2020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BE76EBB-7201-4B19-B8C1-DCD12A722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902032D-6C93-492B-A9D2-58D375D3A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8363-40B3-42C8-829A-E22836B4E93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528056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E64203-544B-47A4-93A9-ED7F319D8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3EAEAFB-713E-4391-A04D-64BAA3960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17E3A35-33F7-4CC6-841E-4C4E35EE9F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F63033D-28EB-4277-B91C-3007438E4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F677-A7B7-471F-B279-D396361320D7}" type="datetimeFigureOut">
              <a:rPr lang="en-GB" smtClean="0"/>
              <a:pPr/>
              <a:t>29/06/2020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3DE7D9D-FF8D-4253-BED9-B1BADDD9A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E835A2F-A4F3-4A0F-A39F-508D21259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8363-40B3-42C8-829A-E22836B4E93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833528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7A09C9-18F3-4868-A43A-D0FEE34AC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24373B3-5D3A-48F7-AB7E-AAE132A21A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DC19852-C73C-475D-9A10-B4A982B85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8E57395-3A52-41FD-8B0F-9B5A415A1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F677-A7B7-471F-B279-D396361320D7}" type="datetimeFigureOut">
              <a:rPr lang="en-GB" smtClean="0"/>
              <a:pPr/>
              <a:t>29/06/2020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3BF44D8-804A-4730-AE30-2112700E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E2C2920-B927-4A33-BEE7-CFB669F07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8363-40B3-42C8-829A-E22836B4E93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025967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E9BAC74-055D-4D28-A40B-8D84E3F61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7C173F6-32A7-48D2-A838-9D8296882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15E8CC0-6F5C-4FBF-A1CB-5FDEE1E94E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0F677-A7B7-471F-B279-D396361320D7}" type="datetimeFigureOut">
              <a:rPr lang="en-GB" smtClean="0"/>
              <a:pPr/>
              <a:t>29/06/2020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D0AEE4-0728-4C5E-AB8A-92A8038452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31FE7EA-65F8-4959-A6B5-808F6C4D47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58363-40B3-42C8-829A-E22836B4E93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021238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9">
            <a:extLst>
              <a:ext uri="{FF2B5EF4-FFF2-40B4-BE49-F238E27FC236}">
                <a16:creationId xmlns=""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4C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1">
            <a:extLst>
              <a:ext uri="{FF2B5EF4-FFF2-40B4-BE49-F238E27FC236}">
                <a16:creationId xmlns=""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ign on a beach&#10;&#10;Description automatically generated">
            <a:extLst>
              <a:ext uri="{FF2B5EF4-FFF2-40B4-BE49-F238E27FC236}">
                <a16:creationId xmlns="" xmlns:a16="http://schemas.microsoft.com/office/drawing/2014/main" id="{861F375A-C124-4077-B8B7-6AAD08A7E4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11" r="2248"/>
          <a:stretch/>
        </p:blipFill>
        <p:spPr>
          <a:xfrm>
            <a:off x="2647491" y="643467"/>
            <a:ext cx="6897017" cy="55710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16370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656.JPG"/>
          <p:cNvPicPr>
            <a:picLocks noChangeAspect="1"/>
          </p:cNvPicPr>
          <p:nvPr/>
        </p:nvPicPr>
        <p:blipFill>
          <a:blip r:embed="rId2" cstate="print"/>
          <a:srcRect t="11238" b="9714"/>
          <a:stretch>
            <a:fillRect/>
          </a:stretch>
        </p:blipFill>
        <p:spPr>
          <a:xfrm>
            <a:off x="1505107" y="770709"/>
            <a:ext cx="9181785" cy="542108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657.JPG"/>
          <p:cNvPicPr>
            <a:picLocks noChangeAspect="1"/>
          </p:cNvPicPr>
          <p:nvPr/>
        </p:nvPicPr>
        <p:blipFill>
          <a:blip r:embed="rId2" cstate="print"/>
          <a:srcRect l="4237" t="2667" r="17800" b="3048"/>
          <a:stretch>
            <a:fillRect/>
          </a:stretch>
        </p:blipFill>
        <p:spPr>
          <a:xfrm>
            <a:off x="1894114" y="182880"/>
            <a:ext cx="7158446" cy="646611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658.JPG"/>
          <p:cNvPicPr>
            <a:picLocks noChangeAspect="1"/>
          </p:cNvPicPr>
          <p:nvPr/>
        </p:nvPicPr>
        <p:blipFill>
          <a:blip r:embed="rId2" cstate="print"/>
          <a:srcRect l="11492"/>
          <a:stretch>
            <a:fillRect/>
          </a:stretch>
        </p:blipFill>
        <p:spPr>
          <a:xfrm>
            <a:off x="2338252" y="189920"/>
            <a:ext cx="7576457" cy="639375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659.JPG"/>
          <p:cNvPicPr>
            <a:picLocks noChangeAspect="1"/>
          </p:cNvPicPr>
          <p:nvPr/>
        </p:nvPicPr>
        <p:blipFill>
          <a:blip r:embed="rId2" cstate="print"/>
          <a:srcRect l="8932" t="2667" r="13247"/>
          <a:stretch>
            <a:fillRect/>
          </a:stretch>
        </p:blipFill>
        <p:spPr>
          <a:xfrm>
            <a:off x="2325189" y="182880"/>
            <a:ext cx="7145382" cy="667512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660.JPG"/>
          <p:cNvPicPr>
            <a:picLocks noChangeAspect="1"/>
          </p:cNvPicPr>
          <p:nvPr/>
        </p:nvPicPr>
        <p:blipFill>
          <a:blip r:embed="rId2" cstate="print"/>
          <a:srcRect l="10639" r="2861"/>
          <a:stretch>
            <a:fillRect/>
          </a:stretch>
        </p:blipFill>
        <p:spPr>
          <a:xfrm>
            <a:off x="2351315" y="169817"/>
            <a:ext cx="7473247" cy="645305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661.JPG"/>
          <p:cNvPicPr>
            <a:picLocks noChangeAspect="1"/>
          </p:cNvPicPr>
          <p:nvPr/>
        </p:nvPicPr>
        <p:blipFill>
          <a:blip r:embed="rId2" cstate="print"/>
          <a:srcRect l="7793" t="3048" r="13674" b="3619"/>
          <a:stretch>
            <a:fillRect/>
          </a:stretch>
        </p:blipFill>
        <p:spPr>
          <a:xfrm>
            <a:off x="2220686" y="209006"/>
            <a:ext cx="7210697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662.JPG"/>
          <p:cNvPicPr>
            <a:picLocks noChangeAspect="1"/>
          </p:cNvPicPr>
          <p:nvPr/>
        </p:nvPicPr>
        <p:blipFill>
          <a:blip r:embed="rId2" cstate="print"/>
          <a:srcRect l="12062" t="3619" r="3573"/>
          <a:stretch>
            <a:fillRect/>
          </a:stretch>
        </p:blipFill>
        <p:spPr>
          <a:xfrm>
            <a:off x="2181498" y="196802"/>
            <a:ext cx="7485018" cy="638687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663.JPG"/>
          <p:cNvPicPr>
            <a:picLocks noChangeAspect="1"/>
          </p:cNvPicPr>
          <p:nvPr/>
        </p:nvPicPr>
        <p:blipFill>
          <a:blip r:embed="rId2" cstate="print"/>
          <a:srcRect t="4000" b="3429"/>
          <a:stretch>
            <a:fillRect/>
          </a:stretch>
        </p:blipFill>
        <p:spPr>
          <a:xfrm>
            <a:off x="1505107" y="274320"/>
            <a:ext cx="9181785" cy="634854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664.JPG"/>
          <p:cNvPicPr>
            <a:picLocks noChangeAspect="1"/>
          </p:cNvPicPr>
          <p:nvPr/>
        </p:nvPicPr>
        <p:blipFill>
          <a:blip r:embed="rId2" cstate="print"/>
          <a:srcRect t="5714" b="5714"/>
          <a:stretch>
            <a:fillRect/>
          </a:stretch>
        </p:blipFill>
        <p:spPr>
          <a:xfrm>
            <a:off x="1505107" y="391886"/>
            <a:ext cx="9181785" cy="607422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6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0422" y="156109"/>
            <a:ext cx="8579418" cy="640808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oll&#10;&#10;Description automatically generated">
            <a:extLst>
              <a:ext uri="{FF2B5EF4-FFF2-40B4-BE49-F238E27FC236}">
                <a16:creationId xmlns="" xmlns:a16="http://schemas.microsoft.com/office/drawing/2014/main" id="{5C934037-7423-4AAE-9B51-BFE7078874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09812" y="974503"/>
            <a:ext cx="6572374" cy="49089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236082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666.JPG"/>
          <p:cNvPicPr>
            <a:picLocks noChangeAspect="1"/>
          </p:cNvPicPr>
          <p:nvPr/>
        </p:nvPicPr>
        <p:blipFill>
          <a:blip r:embed="rId2" cstate="print"/>
          <a:srcRect l="5944" r="4000"/>
          <a:stretch>
            <a:fillRect/>
          </a:stretch>
        </p:blipFill>
        <p:spPr>
          <a:xfrm>
            <a:off x="2076995" y="169817"/>
            <a:ext cx="7749036" cy="642692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667.JPG"/>
          <p:cNvPicPr>
            <a:picLocks noChangeAspect="1"/>
          </p:cNvPicPr>
          <p:nvPr/>
        </p:nvPicPr>
        <p:blipFill>
          <a:blip r:embed="rId2" cstate="print"/>
          <a:srcRect t="3048" b="3238"/>
          <a:stretch>
            <a:fillRect/>
          </a:stretch>
        </p:blipFill>
        <p:spPr>
          <a:xfrm>
            <a:off x="1505107" y="209006"/>
            <a:ext cx="9181785" cy="642692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668.JPG"/>
          <p:cNvPicPr>
            <a:picLocks noChangeAspect="1"/>
          </p:cNvPicPr>
          <p:nvPr/>
        </p:nvPicPr>
        <p:blipFill>
          <a:blip r:embed="rId2" cstate="print"/>
          <a:srcRect l="14480" t="2476" r="7272"/>
          <a:stretch>
            <a:fillRect/>
          </a:stretch>
        </p:blipFill>
        <p:spPr>
          <a:xfrm>
            <a:off x="2455818" y="169817"/>
            <a:ext cx="7184571" cy="668818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669.JPG"/>
          <p:cNvPicPr>
            <a:picLocks noChangeAspect="1"/>
          </p:cNvPicPr>
          <p:nvPr/>
        </p:nvPicPr>
        <p:blipFill>
          <a:blip r:embed="rId2" cstate="print"/>
          <a:srcRect l="8220" t="3619" r="16092" b="3238"/>
          <a:stretch>
            <a:fillRect/>
          </a:stretch>
        </p:blipFill>
        <p:spPr>
          <a:xfrm>
            <a:off x="2259874" y="248194"/>
            <a:ext cx="6949440" cy="638773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9670.JPG"/>
          <p:cNvPicPr>
            <a:picLocks noChangeAspect="1"/>
          </p:cNvPicPr>
          <p:nvPr/>
        </p:nvPicPr>
        <p:blipFill>
          <a:blip r:embed="rId2" cstate="print"/>
          <a:srcRect l="16472" t="6476" r="7130" b="2857"/>
          <a:stretch>
            <a:fillRect/>
          </a:stretch>
        </p:blipFill>
        <p:spPr>
          <a:xfrm>
            <a:off x="2625634" y="352697"/>
            <a:ext cx="7014754" cy="621792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6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672.JPG"/>
          <p:cNvPicPr>
            <a:picLocks noChangeAspect="1"/>
          </p:cNvPicPr>
          <p:nvPr/>
        </p:nvPicPr>
        <p:blipFill>
          <a:blip r:embed="rId2" cstate="print"/>
          <a:srcRect l="12204" t="2667" b="2286"/>
          <a:stretch>
            <a:fillRect/>
          </a:stretch>
        </p:blipFill>
        <p:spPr>
          <a:xfrm>
            <a:off x="2312126" y="182880"/>
            <a:ext cx="8061258" cy="651836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673.JPG"/>
          <p:cNvPicPr>
            <a:picLocks noChangeAspect="1"/>
          </p:cNvPicPr>
          <p:nvPr/>
        </p:nvPicPr>
        <p:blipFill>
          <a:blip r:embed="rId2" cstate="print"/>
          <a:srcRect t="3238" b="2667"/>
          <a:stretch>
            <a:fillRect/>
          </a:stretch>
        </p:blipFill>
        <p:spPr>
          <a:xfrm>
            <a:off x="1505107" y="222069"/>
            <a:ext cx="9181785" cy="645305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6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6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76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photo, sitting, table, old&#10;&#10;Description automatically generated">
            <a:extLst>
              <a:ext uri="{FF2B5EF4-FFF2-40B4-BE49-F238E27FC236}">
                <a16:creationId xmlns="" xmlns:a16="http://schemas.microsoft.com/office/drawing/2014/main" id="{D7F0E22B-03D6-4E4D-A110-175EFBFE3F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34" y="643467"/>
            <a:ext cx="7452931" cy="55710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18745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woman, table, water&#10;&#10;Description automatically generated">
            <a:extLst>
              <a:ext uri="{FF2B5EF4-FFF2-40B4-BE49-F238E27FC236}">
                <a16:creationId xmlns="" xmlns:a16="http://schemas.microsoft.com/office/drawing/2014/main" id="{C8FC36A4-A398-47E5-A31F-276042711F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98" t="2007" r="7803"/>
          <a:stretch/>
        </p:blipFill>
        <p:spPr>
          <a:xfrm>
            <a:off x="2224892" y="281949"/>
            <a:ext cx="7594358" cy="63017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84949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able, sitting, food&#10;&#10;Description automatically generated">
            <a:extLst>
              <a:ext uri="{FF2B5EF4-FFF2-40B4-BE49-F238E27FC236}">
                <a16:creationId xmlns="" xmlns:a16="http://schemas.microsoft.com/office/drawing/2014/main" id="{1209210F-8F25-405D-B131-4B13EB88D7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5" y="17613"/>
            <a:ext cx="9158205" cy="68403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73287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283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yellow, table, water&#10;&#10;Description automatically generated">
            <a:extLst>
              <a:ext uri="{FF2B5EF4-FFF2-40B4-BE49-F238E27FC236}">
                <a16:creationId xmlns="" xmlns:a16="http://schemas.microsoft.com/office/drawing/2014/main" id="{9F63A429-242C-441B-8371-8CB7289997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655"/>
          <a:stretch/>
        </p:blipFill>
        <p:spPr>
          <a:xfrm>
            <a:off x="2369534" y="643467"/>
            <a:ext cx="7452931" cy="55710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04603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ane\Pictures\The Sea Saw\IMG_9653.JPG"/>
          <p:cNvPicPr>
            <a:picLocks noChangeAspect="1" noChangeArrowheads="1"/>
          </p:cNvPicPr>
          <p:nvPr/>
        </p:nvPicPr>
        <p:blipFill>
          <a:blip r:embed="rId2" cstate="print"/>
          <a:srcRect l="13826" r="3267"/>
          <a:stretch>
            <a:fillRect/>
          </a:stretch>
        </p:blipFill>
        <p:spPr bwMode="auto">
          <a:xfrm>
            <a:off x="2717074" y="322729"/>
            <a:ext cx="6871063" cy="61901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51676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9654.JPG"/>
          <p:cNvPicPr>
            <a:picLocks noChangeAspect="1"/>
          </p:cNvPicPr>
          <p:nvPr/>
        </p:nvPicPr>
        <p:blipFill>
          <a:blip r:embed="rId2" cstate="print"/>
          <a:srcRect r="9406"/>
          <a:stretch>
            <a:fillRect/>
          </a:stretch>
        </p:blipFill>
        <p:spPr>
          <a:xfrm>
            <a:off x="2014558" y="170231"/>
            <a:ext cx="7874024" cy="649182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655.JPG"/>
          <p:cNvPicPr>
            <a:picLocks noChangeAspect="1"/>
          </p:cNvPicPr>
          <p:nvPr/>
        </p:nvPicPr>
        <p:blipFill>
          <a:blip r:embed="rId2" cstate="print"/>
          <a:srcRect l="4521" r="2008"/>
          <a:stretch>
            <a:fillRect/>
          </a:stretch>
        </p:blipFill>
        <p:spPr>
          <a:xfrm>
            <a:off x="2272937" y="263164"/>
            <a:ext cx="7811589" cy="624213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0</Words>
  <Application>Microsoft Office PowerPoint</Application>
  <PresentationFormat>Custom</PresentationFormat>
  <Paragraphs>0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</dc:creator>
  <cp:lastModifiedBy>Jane</cp:lastModifiedBy>
  <cp:revision>5</cp:revision>
  <dcterms:created xsi:type="dcterms:W3CDTF">2020-06-07T12:21:17Z</dcterms:created>
  <dcterms:modified xsi:type="dcterms:W3CDTF">2020-06-29T10:46:39Z</dcterms:modified>
</cp:coreProperties>
</file>