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1C6361-B3CF-410A-A804-3EE49A0A5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1EEA2E-D965-4B46-8090-280DF35C5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C5F8A1-571B-44A8-9979-836D5EA7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3B6936-AD9C-4537-86FE-8092ACDE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546C9C-9C78-4886-8631-08D3080B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0766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E7CDDF-88F4-4BA4-9F44-238DCB43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D6EB0D-551D-46BE-8839-0A5489292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A77DF1-45B0-4176-937D-B0D7B11E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0DAA8E-9C72-478A-BE3B-5B52250B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6C175-D411-4655-9ACF-B4FFA83C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668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A4C41C-BBE4-4F9D-A2B3-098B09200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8EED81-816B-4E18-9687-9D00A4466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E5AFD8-A8BB-4245-9340-D6910432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BEF09E-9159-4CC5-A4BF-E5CC01CF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A8EF6F-4A16-4482-A4D7-BF3CDF5F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8906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A4039-FF70-48C8-85E8-9AB60AE0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B3215F-1F15-46A6-8C17-B33EE5728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D54AA-85DC-4DF5-A8D6-8685C5544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5F33-0909-4F23-A913-ABB92C9E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23C030-D4D8-4AE0-B26A-CB839232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7202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DEC16-A545-4DC7-8B61-4EC4F112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BC741A-15E1-4E1C-BEB6-AAA01A0D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F5E7E-5615-427D-B4CE-E8D1F2F3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716A2-6C0C-46F4-9962-32BA6011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A73E73-4B0D-44E0-A4C7-714C1349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9980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BA3AB-C543-454B-9403-9DB59AD8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F04E8B-7D53-4505-B02F-915CCCC5F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453BBC-9D61-4199-BA9C-71052EC64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B92099-7A66-4802-B9D6-E3D7CCA23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9ADB10-C9C0-4F7E-9E33-66B5CCB6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BA3122-0ED9-45CA-A23E-8FABEE5A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3350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20288-56C2-456F-9140-9FD0F252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0F3525-D6D1-4C2C-8DF5-17CAAF4F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5958DE-DA6D-4C6F-BE93-12F44A218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FA8515-2CC7-42D0-ADEC-BED13F1F7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8C98BA-EBC9-4DF2-B281-949527685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39FDC02-209D-44DD-AEE2-064361D6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C1A9DC-9CE8-4A95-9E62-0B1C6A43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6CEB1E0-CA7B-4DDC-980C-079B6A2F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3157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CCB08-912D-43F8-AD98-BD2DC34A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6AE6DA7-8FD6-4B3C-828B-2E87D53D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A76F8E-B9EB-4D16-97BD-3FF16EC2A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79BA1E-6FFD-4057-901E-F6763BAF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763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0E737F0-9E81-4F05-A783-908D5B31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E76EBB-7201-4B19-B8C1-DCD12A72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902032D-6C93-492B-A9D2-58D375D3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2805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E64203-544B-47A4-93A9-ED7F319D8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EAEAFB-713E-4391-A04D-64BAA3960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7E3A35-33F7-4CC6-841E-4C4E35EE9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63033D-28EB-4277-B91C-3007438E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DE7D9D-FF8D-4253-BED9-B1BADDD9A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835A2F-A4F3-4A0F-A39F-508D2125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3352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A09C9-18F3-4868-A43A-D0FEE34AC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4373B3-5D3A-48F7-AB7E-AAE132A21A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C19852-C73C-475D-9A10-B4A982B85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E57395-3A52-41FD-8B0F-9B5A415A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BF44D8-804A-4730-AE30-2112700E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2C2920-B927-4A33-BEE7-CFB669F0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596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9BAC74-055D-4D28-A40B-8D84E3F6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C173F6-32A7-48D2-A838-9D8296882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5E8CC0-6F5C-4FBF-A1CB-5FDEE1E94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0F677-A7B7-471F-B279-D396361320D7}" type="datetimeFigureOut">
              <a:rPr lang="en-GB" smtClean="0"/>
              <a:pPr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0AEE4-0728-4C5E-AB8A-92A80384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1FE7EA-65F8-4959-A6B5-808F6C4D4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58363-40B3-42C8-829A-E22836B4E9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2123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ign on a beach&#10;&#10;Description automatically generated">
            <a:extLst>
              <a:ext uri="{FF2B5EF4-FFF2-40B4-BE49-F238E27FC236}">
                <a16:creationId xmlns:a16="http://schemas.microsoft.com/office/drawing/2014/main" xmlns="" id="{861F375A-C124-4077-B8B7-6AAD08A7E4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1" r="2248"/>
          <a:stretch/>
        </p:blipFill>
        <p:spPr>
          <a:xfrm>
            <a:off x="2647491" y="643467"/>
            <a:ext cx="68970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6370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6.JPG"/>
          <p:cNvPicPr>
            <a:picLocks noChangeAspect="1"/>
          </p:cNvPicPr>
          <p:nvPr/>
        </p:nvPicPr>
        <p:blipFill>
          <a:blip r:embed="rId2" cstate="print"/>
          <a:srcRect t="11238" b="9714"/>
          <a:stretch>
            <a:fillRect/>
          </a:stretch>
        </p:blipFill>
        <p:spPr>
          <a:xfrm>
            <a:off x="1505107" y="770709"/>
            <a:ext cx="9181785" cy="54210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7.JPG"/>
          <p:cNvPicPr>
            <a:picLocks noChangeAspect="1"/>
          </p:cNvPicPr>
          <p:nvPr/>
        </p:nvPicPr>
        <p:blipFill>
          <a:blip r:embed="rId2" cstate="print"/>
          <a:srcRect l="4237" t="2667" r="17800" b="3048"/>
          <a:stretch>
            <a:fillRect/>
          </a:stretch>
        </p:blipFill>
        <p:spPr>
          <a:xfrm>
            <a:off x="1894114" y="182880"/>
            <a:ext cx="7158446" cy="646611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8.JPG"/>
          <p:cNvPicPr>
            <a:picLocks noChangeAspect="1"/>
          </p:cNvPicPr>
          <p:nvPr/>
        </p:nvPicPr>
        <p:blipFill>
          <a:blip r:embed="rId2" cstate="print"/>
          <a:srcRect l="11492"/>
          <a:stretch>
            <a:fillRect/>
          </a:stretch>
        </p:blipFill>
        <p:spPr>
          <a:xfrm>
            <a:off x="2338252" y="189920"/>
            <a:ext cx="7576457" cy="63937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9.JPG"/>
          <p:cNvPicPr>
            <a:picLocks noChangeAspect="1"/>
          </p:cNvPicPr>
          <p:nvPr/>
        </p:nvPicPr>
        <p:blipFill>
          <a:blip r:embed="rId2" cstate="print"/>
          <a:srcRect l="8932" t="2667" r="13247"/>
          <a:stretch>
            <a:fillRect/>
          </a:stretch>
        </p:blipFill>
        <p:spPr>
          <a:xfrm>
            <a:off x="2325189" y="182880"/>
            <a:ext cx="7145382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0.JPG"/>
          <p:cNvPicPr>
            <a:picLocks noChangeAspect="1"/>
          </p:cNvPicPr>
          <p:nvPr/>
        </p:nvPicPr>
        <p:blipFill>
          <a:blip r:embed="rId2" cstate="print"/>
          <a:srcRect l="10639" r="2861"/>
          <a:stretch>
            <a:fillRect/>
          </a:stretch>
        </p:blipFill>
        <p:spPr>
          <a:xfrm>
            <a:off x="2351315" y="169817"/>
            <a:ext cx="7473247" cy="64530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1.JPG"/>
          <p:cNvPicPr>
            <a:picLocks noChangeAspect="1"/>
          </p:cNvPicPr>
          <p:nvPr/>
        </p:nvPicPr>
        <p:blipFill>
          <a:blip r:embed="rId2" cstate="print"/>
          <a:srcRect l="7793" t="3048" r="13674" b="3619"/>
          <a:stretch>
            <a:fillRect/>
          </a:stretch>
        </p:blipFill>
        <p:spPr>
          <a:xfrm>
            <a:off x="2220686" y="209006"/>
            <a:ext cx="7210697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2.JPG"/>
          <p:cNvPicPr>
            <a:picLocks noChangeAspect="1"/>
          </p:cNvPicPr>
          <p:nvPr/>
        </p:nvPicPr>
        <p:blipFill>
          <a:blip r:embed="rId2" cstate="print"/>
          <a:srcRect l="12062" t="3619" r="3573"/>
          <a:stretch>
            <a:fillRect/>
          </a:stretch>
        </p:blipFill>
        <p:spPr>
          <a:xfrm>
            <a:off x="2181498" y="196802"/>
            <a:ext cx="7485018" cy="63868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3.JPG"/>
          <p:cNvPicPr>
            <a:picLocks noChangeAspect="1"/>
          </p:cNvPicPr>
          <p:nvPr/>
        </p:nvPicPr>
        <p:blipFill>
          <a:blip r:embed="rId2" cstate="print"/>
          <a:srcRect t="4000" b="3429"/>
          <a:stretch>
            <a:fillRect/>
          </a:stretch>
        </p:blipFill>
        <p:spPr>
          <a:xfrm>
            <a:off x="1505107" y="274320"/>
            <a:ext cx="9181785" cy="63485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4.JPG"/>
          <p:cNvPicPr>
            <a:picLocks noChangeAspect="1"/>
          </p:cNvPicPr>
          <p:nvPr/>
        </p:nvPicPr>
        <p:blipFill>
          <a:blip r:embed="rId2" cstate="print"/>
          <a:srcRect t="5714" b="5714"/>
          <a:stretch>
            <a:fillRect/>
          </a:stretch>
        </p:blipFill>
        <p:spPr>
          <a:xfrm>
            <a:off x="1505107" y="391886"/>
            <a:ext cx="9181785" cy="60742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0422" y="156109"/>
            <a:ext cx="8579418" cy="64080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5C934037-7423-4AAE-9B51-BFE707887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09812" y="974503"/>
            <a:ext cx="6572374" cy="49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3608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6.JPG"/>
          <p:cNvPicPr>
            <a:picLocks noChangeAspect="1"/>
          </p:cNvPicPr>
          <p:nvPr/>
        </p:nvPicPr>
        <p:blipFill>
          <a:blip r:embed="rId2" cstate="print"/>
          <a:srcRect l="5944" r="4000"/>
          <a:stretch>
            <a:fillRect/>
          </a:stretch>
        </p:blipFill>
        <p:spPr>
          <a:xfrm>
            <a:off x="2076995" y="169817"/>
            <a:ext cx="7749036" cy="64269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67.JPG"/>
          <p:cNvPicPr>
            <a:picLocks noChangeAspect="1"/>
          </p:cNvPicPr>
          <p:nvPr/>
        </p:nvPicPr>
        <p:blipFill>
          <a:blip r:embed="rId2" cstate="print"/>
          <a:srcRect t="3048" b="3238"/>
          <a:stretch>
            <a:fillRect/>
          </a:stretch>
        </p:blipFill>
        <p:spPr>
          <a:xfrm>
            <a:off x="1505107" y="209006"/>
            <a:ext cx="9181785" cy="6426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7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hoto, sitting, table, old&#10;&#10;Description automatically generated">
            <a:extLst>
              <a:ext uri="{FF2B5EF4-FFF2-40B4-BE49-F238E27FC236}">
                <a16:creationId xmlns:a16="http://schemas.microsoft.com/office/drawing/2014/main" xmlns="" id="{D7F0E22B-03D6-4E4D-A110-175EFBFE3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9534" y="643467"/>
            <a:ext cx="74529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74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oman, table, water&#10;&#10;Description automatically generated">
            <a:extLst>
              <a:ext uri="{FF2B5EF4-FFF2-40B4-BE49-F238E27FC236}">
                <a16:creationId xmlns:a16="http://schemas.microsoft.com/office/drawing/2014/main" xmlns="" id="{C8FC36A4-A398-47E5-A31F-276042711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8" t="2007" r="7803"/>
          <a:stretch/>
        </p:blipFill>
        <p:spPr>
          <a:xfrm>
            <a:off x="2224892" y="281949"/>
            <a:ext cx="7594358" cy="630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94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, sitting, food&#10;&#10;Description automatically generated">
            <a:extLst>
              <a:ext uri="{FF2B5EF4-FFF2-40B4-BE49-F238E27FC236}">
                <a16:creationId xmlns:a16="http://schemas.microsoft.com/office/drawing/2014/main" xmlns="" id="{1209210F-8F25-405D-B131-4B13EB88D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105" y="17613"/>
            <a:ext cx="9158205" cy="684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28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28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yellow, table, water&#10;&#10;Description automatically generated">
            <a:extLst>
              <a:ext uri="{FF2B5EF4-FFF2-40B4-BE49-F238E27FC236}">
                <a16:creationId xmlns:a16="http://schemas.microsoft.com/office/drawing/2014/main" xmlns="" id="{9F63A429-242C-441B-8371-8CB728999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5"/>
          <a:stretch/>
        </p:blipFill>
        <p:spPr>
          <a:xfrm>
            <a:off x="2369534" y="643467"/>
            <a:ext cx="74529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60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e\Pictures\The Sea Saw\IMG_9653.JPG"/>
          <p:cNvPicPr>
            <a:picLocks noChangeAspect="1" noChangeArrowheads="1"/>
          </p:cNvPicPr>
          <p:nvPr/>
        </p:nvPicPr>
        <p:blipFill>
          <a:blip r:embed="rId2" cstate="print"/>
          <a:srcRect l="13826" r="3267"/>
          <a:stretch>
            <a:fillRect/>
          </a:stretch>
        </p:blipFill>
        <p:spPr bwMode="auto">
          <a:xfrm>
            <a:off x="2717074" y="322729"/>
            <a:ext cx="6871063" cy="6190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167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654.JPG"/>
          <p:cNvPicPr>
            <a:picLocks noChangeAspect="1"/>
          </p:cNvPicPr>
          <p:nvPr/>
        </p:nvPicPr>
        <p:blipFill>
          <a:blip r:embed="rId2" cstate="print"/>
          <a:srcRect r="9406"/>
          <a:stretch>
            <a:fillRect/>
          </a:stretch>
        </p:blipFill>
        <p:spPr>
          <a:xfrm>
            <a:off x="2014558" y="170231"/>
            <a:ext cx="7874024" cy="64918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655.JPG"/>
          <p:cNvPicPr>
            <a:picLocks noChangeAspect="1"/>
          </p:cNvPicPr>
          <p:nvPr/>
        </p:nvPicPr>
        <p:blipFill>
          <a:blip r:embed="rId2" cstate="print"/>
          <a:srcRect l="4521" r="2008"/>
          <a:stretch>
            <a:fillRect/>
          </a:stretch>
        </p:blipFill>
        <p:spPr>
          <a:xfrm>
            <a:off x="2272937" y="263164"/>
            <a:ext cx="7811589" cy="62421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Custom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</dc:creator>
  <cp:lastModifiedBy>Jane</cp:lastModifiedBy>
  <cp:revision>4</cp:revision>
  <dcterms:created xsi:type="dcterms:W3CDTF">2020-06-07T12:21:17Z</dcterms:created>
  <dcterms:modified xsi:type="dcterms:W3CDTF">2020-06-26T14:17:37Z</dcterms:modified>
</cp:coreProperties>
</file>