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2BCC3-A6DE-4E50-8712-DAFAC275F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B185D-4694-4515-9D2F-E86CB056E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71426-74F9-4026-8D3F-9D9C64601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9F7A-9017-429E-B70D-BA8DA9A8FC1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C68F9-EC6B-4A64-8C06-E871E7D2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D8615-0F39-4160-B60B-50C95600E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BD8B-A5FB-4E01-BF0C-439C7599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5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D866F-0204-4233-BEFD-4C5683EF7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19086-2C00-4DD0-99B1-90E3E3B75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60064-617A-4DB1-B484-A363C2429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9F7A-9017-429E-B70D-BA8DA9A8FC1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6D666-1678-4921-9529-1CEFBCBB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F371E-6FC4-45CD-9425-49F2801A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BD8B-A5FB-4E01-BF0C-439C7599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18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5AD368-C0B6-4F0F-BF7F-F80A6AC36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573CB-1356-4E9C-BA19-097F35B83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8B14F-FA93-4C1A-BE98-C479D426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9F7A-9017-429E-B70D-BA8DA9A8FC1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1D791-55E8-478E-924B-341B2F6D7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F9AD1-1B72-460E-9615-9802477E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BD8B-A5FB-4E01-BF0C-439C7599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26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D52E0-77D9-45F6-9A39-DCC2B03D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B78AD-516A-435F-A8E6-5EF0FEA4D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7A688-AA79-4D0E-83E4-669CF9216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9F7A-9017-429E-B70D-BA8DA9A8FC1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C729D-B090-4F77-A91C-213D1F8EA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88A3E-370E-49C7-96AB-3859A2D4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BD8B-A5FB-4E01-BF0C-439C7599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94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1193-3035-4B4A-80FF-7FE73F60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9569D-8627-4662-A70E-20B164B65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C2F09-41DA-419A-8F47-35C0F79C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9F7A-9017-429E-B70D-BA8DA9A8FC1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17CEC-4C8D-4CBC-9AE4-852794EE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85FEE-7413-45CA-819C-57316594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BD8B-A5FB-4E01-BF0C-439C7599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95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CEE41-6A7D-42E6-8038-B00B0C77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D436C-4A6B-42F8-AD16-AF3B269FE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2C50F-58AF-46DD-8FFF-837DE3991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865C0-E7B5-49F1-BB2D-40A32B24B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9F7A-9017-429E-B70D-BA8DA9A8FC1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E08B4-DA56-4047-9464-1CFFE6D1A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0B606-D1BB-4E44-B8A8-70DDA7C0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BD8B-A5FB-4E01-BF0C-439C7599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4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68513-A975-432A-8689-400DA089B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580F4-762F-4E12-8B2C-5BC370DEC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38C77-1B2D-4D07-8703-EC7868729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E0BA8C-3D29-4A13-AEFD-1F5BBDD7E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5BDDB-BAA9-46AB-ACFF-46066A509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8D63A-B137-48BD-B038-0BD19D47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9F7A-9017-429E-B70D-BA8DA9A8FC1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406DC9-3546-4A38-9457-2459DD79F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157566-7888-43F8-860F-A2C79F10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BD8B-A5FB-4E01-BF0C-439C7599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6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AEBEA-036C-40FE-A84E-7C82730AE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1E7AE-4C47-40B0-8268-DC62351E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9F7A-9017-429E-B70D-BA8DA9A8FC1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40329-C986-4636-AEE5-CF52DB618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8E4D9-1CB7-4B59-8169-3D42FC8B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BD8B-A5FB-4E01-BF0C-439C7599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09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375C4B-925F-442B-ABD5-9DF328D2D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9F7A-9017-429E-B70D-BA8DA9A8FC1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18E24-5BCC-49CA-ACE3-D35C1232B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E89F8-5C29-4753-B908-4DB5626A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BD8B-A5FB-4E01-BF0C-439C7599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45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571EC-4551-4D09-BD26-3FDBF260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0E911-F7D9-4F97-9EAD-52D03734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B46C5-7207-4480-B029-514D128F9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0A0AA-5F99-4ADE-A7F7-06FB67343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9F7A-9017-429E-B70D-BA8DA9A8FC1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3A581-252E-400E-8C35-12AFE6D6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CA809-1FBB-4519-98C9-4C6A3722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BD8B-A5FB-4E01-BF0C-439C7599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46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4504-49E9-443C-B66B-3BA96F47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E44DC-2F6F-4817-847D-B1E79F841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47CD0-6273-4461-BE4E-CC4513302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F5B79-21C4-40D2-97FC-E0137DCF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9F7A-9017-429E-B70D-BA8DA9A8FC1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C12C7-FFBF-4851-91AC-E40B1D74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36166-D026-4F8A-998A-B4B3A02F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BD8B-A5FB-4E01-BF0C-439C7599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4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9BABDA-4AF9-4313-A17B-C4E496C92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B090B-CB2F-4DAC-91B0-88F7D38CE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5810C-0CD8-4B74-ACC7-038727D85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9F7A-9017-429E-B70D-BA8DA9A8FC1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B424D-DD77-40AF-9D19-07CB7FA8D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B2F05-FF2A-4F47-9482-0DAA1BB4A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BD8B-A5FB-4E01-BF0C-439C7599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77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BF733B8-1AF0-402F-877E-46D4AC7A53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t="7249" r="9649" b="13269"/>
          <a:stretch/>
        </p:blipFill>
        <p:spPr>
          <a:xfrm>
            <a:off x="0" y="0"/>
            <a:ext cx="12192000" cy="68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onitor, sitting, screen&#10;&#10;Description automatically generated">
            <a:extLst>
              <a:ext uri="{FF2B5EF4-FFF2-40B4-BE49-F238E27FC236}">
                <a16:creationId xmlns:a16="http://schemas.microsoft.com/office/drawing/2014/main" id="{2899D003-4AB6-4FFD-8FB7-61B1BD02F6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4141" r="3557" b="12622"/>
          <a:stretch/>
        </p:blipFill>
        <p:spPr>
          <a:xfrm>
            <a:off x="0" y="6380"/>
            <a:ext cx="12192000" cy="68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8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E23A271-893B-4AB3-8275-AB8CC1115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t="5306" r="8586" b="8738"/>
          <a:stretch/>
        </p:blipFill>
        <p:spPr>
          <a:xfrm>
            <a:off x="0" y="2140"/>
            <a:ext cx="12191999" cy="685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36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C407D192BB6D458258D1F27C378112" ma:contentTypeVersion="13" ma:contentTypeDescription="Create a new document." ma:contentTypeScope="" ma:versionID="758089eff6e6aef9f082ba4296061f47">
  <xsd:schema xmlns:xsd="http://www.w3.org/2001/XMLSchema" xmlns:xs="http://www.w3.org/2001/XMLSchema" xmlns:p="http://schemas.microsoft.com/office/2006/metadata/properties" xmlns:ns3="d91e7de4-e698-4d6c-9fe1-b7ffe09dd8c4" xmlns:ns4="f53bdf29-1a8f-4e34-90cd-88e6e240c963" targetNamespace="http://schemas.microsoft.com/office/2006/metadata/properties" ma:root="true" ma:fieldsID="b7aee4aa5c49db931d54204fb5651961" ns3:_="" ns4:_="">
    <xsd:import namespace="d91e7de4-e698-4d6c-9fe1-b7ffe09dd8c4"/>
    <xsd:import namespace="f53bdf29-1a8f-4e34-90cd-88e6e240c9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1e7de4-e698-4d6c-9fe1-b7ffe09dd8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bdf29-1a8f-4e34-90cd-88e6e240c9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ED7E9B-D6D9-4BD4-8A2D-F818927D0F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1e7de4-e698-4d6c-9fe1-b7ffe09dd8c4"/>
    <ds:schemaRef ds:uri="f53bdf29-1a8f-4e34-90cd-88e6e240c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5A5F4A-3612-4BE7-BBCB-F360C1175A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884D99-B21A-4384-8941-77779B5A631F}">
  <ds:schemaRefs>
    <ds:schemaRef ds:uri="http://purl.org/dc/elements/1.1/"/>
    <ds:schemaRef ds:uri="http://schemas.microsoft.com/office/2006/metadata/properties"/>
    <ds:schemaRef ds:uri="f53bdf29-1a8f-4e34-90cd-88e6e240c963"/>
    <ds:schemaRef ds:uri="http://purl.org/dc/terms/"/>
    <ds:schemaRef ds:uri="http://schemas.openxmlformats.org/package/2006/metadata/core-properties"/>
    <ds:schemaRef ds:uri="d91e7de4-e698-4d6c-9fe1-b7ffe09dd8c4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gdockerty</dc:creator>
  <cp:lastModifiedBy>gdockerty</cp:lastModifiedBy>
  <cp:revision>1</cp:revision>
  <dcterms:created xsi:type="dcterms:W3CDTF">2020-06-26T16:20:05Z</dcterms:created>
  <dcterms:modified xsi:type="dcterms:W3CDTF">2020-06-26T16:25:19Z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0x01010074C407D192BB6D458258D1F27C378112</vt:lpwstr>
  </property>
</Properties>
</file>