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70" autoAdjust="0"/>
    <p:restoredTop sz="94660"/>
  </p:normalViewPr>
  <p:slideViewPr>
    <p:cSldViewPr snapToGrid="0">
      <p:cViewPr varScale="1">
        <p:scale>
          <a:sx n="43" d="100"/>
          <a:sy n="43" d="100"/>
        </p:scale>
        <p:origin x="80" y="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540F89B-63D8-4CBB-A138-34AC0C6700CD}" type="datetimeFigureOut">
              <a:rPr lang="en-US" smtClean="0"/>
              <a:t>19-Jun-20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0904A1-AA38-418B-84EF-A0AE9D383135}" type="slidenum">
              <a:rPr lang="en-US" smtClean="0"/>
              <a:t>‹#›</a:t>
            </a:fld>
            <a:endParaRPr lang="en-US"/>
          </a:p>
        </p:txBody>
      </p:sp>
    </p:spTree>
    <p:extLst>
      <p:ext uri="{BB962C8B-B14F-4D97-AF65-F5344CB8AC3E}">
        <p14:creationId xmlns:p14="http://schemas.microsoft.com/office/powerpoint/2010/main" val="8911773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540F89B-63D8-4CBB-A138-34AC0C6700CD}" type="datetimeFigureOut">
              <a:rPr lang="en-US" smtClean="0"/>
              <a:t>19-Jun-20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0904A1-AA38-418B-84EF-A0AE9D383135}" type="slidenum">
              <a:rPr lang="en-US" smtClean="0"/>
              <a:t>‹#›</a:t>
            </a:fld>
            <a:endParaRPr lang="en-US"/>
          </a:p>
        </p:txBody>
      </p:sp>
    </p:spTree>
    <p:extLst>
      <p:ext uri="{BB962C8B-B14F-4D97-AF65-F5344CB8AC3E}">
        <p14:creationId xmlns:p14="http://schemas.microsoft.com/office/powerpoint/2010/main" val="1029362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540F89B-63D8-4CBB-A138-34AC0C6700CD}" type="datetimeFigureOut">
              <a:rPr lang="en-US" smtClean="0"/>
              <a:t>19-Jun-20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0904A1-AA38-418B-84EF-A0AE9D383135}" type="slidenum">
              <a:rPr lang="en-US" smtClean="0"/>
              <a:t>‹#›</a:t>
            </a:fld>
            <a:endParaRPr lang="en-US"/>
          </a:p>
        </p:txBody>
      </p:sp>
    </p:spTree>
    <p:extLst>
      <p:ext uri="{BB962C8B-B14F-4D97-AF65-F5344CB8AC3E}">
        <p14:creationId xmlns:p14="http://schemas.microsoft.com/office/powerpoint/2010/main" val="24063849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540F89B-63D8-4CBB-A138-34AC0C6700CD}" type="datetimeFigureOut">
              <a:rPr lang="en-US" smtClean="0"/>
              <a:t>19-Jun-20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0904A1-AA38-418B-84EF-A0AE9D383135}" type="slidenum">
              <a:rPr lang="en-US" smtClean="0"/>
              <a:t>‹#›</a:t>
            </a:fld>
            <a:endParaRPr lang="en-US"/>
          </a:p>
        </p:txBody>
      </p:sp>
    </p:spTree>
    <p:extLst>
      <p:ext uri="{BB962C8B-B14F-4D97-AF65-F5344CB8AC3E}">
        <p14:creationId xmlns:p14="http://schemas.microsoft.com/office/powerpoint/2010/main" val="14110456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540F89B-63D8-4CBB-A138-34AC0C6700CD}" type="datetimeFigureOut">
              <a:rPr lang="en-US" smtClean="0"/>
              <a:t>19-Jun-20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0904A1-AA38-418B-84EF-A0AE9D383135}" type="slidenum">
              <a:rPr lang="en-US" smtClean="0"/>
              <a:t>‹#›</a:t>
            </a:fld>
            <a:endParaRPr lang="en-US"/>
          </a:p>
        </p:txBody>
      </p:sp>
    </p:spTree>
    <p:extLst>
      <p:ext uri="{BB962C8B-B14F-4D97-AF65-F5344CB8AC3E}">
        <p14:creationId xmlns:p14="http://schemas.microsoft.com/office/powerpoint/2010/main" val="30283167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540F89B-63D8-4CBB-A138-34AC0C6700CD}" type="datetimeFigureOut">
              <a:rPr lang="en-US" smtClean="0"/>
              <a:t>19-Jun-20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0904A1-AA38-418B-84EF-A0AE9D383135}" type="slidenum">
              <a:rPr lang="en-US" smtClean="0"/>
              <a:t>‹#›</a:t>
            </a:fld>
            <a:endParaRPr lang="en-US"/>
          </a:p>
        </p:txBody>
      </p:sp>
    </p:spTree>
    <p:extLst>
      <p:ext uri="{BB962C8B-B14F-4D97-AF65-F5344CB8AC3E}">
        <p14:creationId xmlns:p14="http://schemas.microsoft.com/office/powerpoint/2010/main" val="5813270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540F89B-63D8-4CBB-A138-34AC0C6700CD}" type="datetimeFigureOut">
              <a:rPr lang="en-US" smtClean="0"/>
              <a:t>19-Jun-20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70904A1-AA38-418B-84EF-A0AE9D383135}" type="slidenum">
              <a:rPr lang="en-US" smtClean="0"/>
              <a:t>‹#›</a:t>
            </a:fld>
            <a:endParaRPr lang="en-US"/>
          </a:p>
        </p:txBody>
      </p:sp>
    </p:spTree>
    <p:extLst>
      <p:ext uri="{BB962C8B-B14F-4D97-AF65-F5344CB8AC3E}">
        <p14:creationId xmlns:p14="http://schemas.microsoft.com/office/powerpoint/2010/main" val="39768007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540F89B-63D8-4CBB-A138-34AC0C6700CD}" type="datetimeFigureOut">
              <a:rPr lang="en-US" smtClean="0"/>
              <a:t>19-Jun-20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70904A1-AA38-418B-84EF-A0AE9D383135}" type="slidenum">
              <a:rPr lang="en-US" smtClean="0"/>
              <a:t>‹#›</a:t>
            </a:fld>
            <a:endParaRPr lang="en-US"/>
          </a:p>
        </p:txBody>
      </p:sp>
    </p:spTree>
    <p:extLst>
      <p:ext uri="{BB962C8B-B14F-4D97-AF65-F5344CB8AC3E}">
        <p14:creationId xmlns:p14="http://schemas.microsoft.com/office/powerpoint/2010/main" val="10893622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40F89B-63D8-4CBB-A138-34AC0C6700CD}" type="datetimeFigureOut">
              <a:rPr lang="en-US" smtClean="0"/>
              <a:t>19-Jun-20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70904A1-AA38-418B-84EF-A0AE9D383135}" type="slidenum">
              <a:rPr lang="en-US" smtClean="0"/>
              <a:t>‹#›</a:t>
            </a:fld>
            <a:endParaRPr lang="en-US"/>
          </a:p>
        </p:txBody>
      </p:sp>
    </p:spTree>
    <p:extLst>
      <p:ext uri="{BB962C8B-B14F-4D97-AF65-F5344CB8AC3E}">
        <p14:creationId xmlns:p14="http://schemas.microsoft.com/office/powerpoint/2010/main" val="3688288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540F89B-63D8-4CBB-A138-34AC0C6700CD}" type="datetimeFigureOut">
              <a:rPr lang="en-US" smtClean="0"/>
              <a:t>19-Jun-20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0904A1-AA38-418B-84EF-A0AE9D383135}" type="slidenum">
              <a:rPr lang="en-US" smtClean="0"/>
              <a:t>‹#›</a:t>
            </a:fld>
            <a:endParaRPr lang="en-US"/>
          </a:p>
        </p:txBody>
      </p:sp>
    </p:spTree>
    <p:extLst>
      <p:ext uri="{BB962C8B-B14F-4D97-AF65-F5344CB8AC3E}">
        <p14:creationId xmlns:p14="http://schemas.microsoft.com/office/powerpoint/2010/main" val="5912982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540F89B-63D8-4CBB-A138-34AC0C6700CD}" type="datetimeFigureOut">
              <a:rPr lang="en-US" smtClean="0"/>
              <a:t>19-Jun-20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0904A1-AA38-418B-84EF-A0AE9D383135}" type="slidenum">
              <a:rPr lang="en-US" smtClean="0"/>
              <a:t>‹#›</a:t>
            </a:fld>
            <a:endParaRPr lang="en-US"/>
          </a:p>
        </p:txBody>
      </p:sp>
    </p:spTree>
    <p:extLst>
      <p:ext uri="{BB962C8B-B14F-4D97-AF65-F5344CB8AC3E}">
        <p14:creationId xmlns:p14="http://schemas.microsoft.com/office/powerpoint/2010/main" val="8783926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40F89B-63D8-4CBB-A138-34AC0C6700CD}" type="datetimeFigureOut">
              <a:rPr lang="en-US" smtClean="0"/>
              <a:t>19-Jun-20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0904A1-AA38-418B-84EF-A0AE9D383135}" type="slidenum">
              <a:rPr lang="en-US" smtClean="0"/>
              <a:t>‹#›</a:t>
            </a:fld>
            <a:endParaRPr lang="en-US"/>
          </a:p>
        </p:txBody>
      </p:sp>
    </p:spTree>
    <p:extLst>
      <p:ext uri="{BB962C8B-B14F-4D97-AF65-F5344CB8AC3E}">
        <p14:creationId xmlns:p14="http://schemas.microsoft.com/office/powerpoint/2010/main" val="270476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u="sng" dirty="0" smtClean="0"/>
              <a:t>Friday 10</a:t>
            </a:r>
            <a:r>
              <a:rPr lang="en-US" b="1" u="sng" baseline="30000" dirty="0" smtClean="0"/>
              <a:t>th</a:t>
            </a:r>
            <a:r>
              <a:rPr lang="en-US" b="1" u="sng" dirty="0" smtClean="0"/>
              <a:t> July</a:t>
            </a:r>
            <a:endParaRPr lang="en-US" b="1" u="sng" dirty="0"/>
          </a:p>
        </p:txBody>
      </p:sp>
      <p:sp>
        <p:nvSpPr>
          <p:cNvPr id="3" name="Subtitle 2"/>
          <p:cNvSpPr>
            <a:spLocks noGrp="1"/>
          </p:cNvSpPr>
          <p:nvPr>
            <p:ph type="subTitle" idx="1"/>
          </p:nvPr>
        </p:nvSpPr>
        <p:spPr/>
        <p:txBody>
          <a:bodyPr/>
          <a:lstStyle/>
          <a:p>
            <a:r>
              <a:rPr lang="en-US" dirty="0" smtClean="0"/>
              <a:t>Guided reading </a:t>
            </a:r>
            <a:endParaRPr lang="en-US" dirty="0"/>
          </a:p>
        </p:txBody>
      </p:sp>
    </p:spTree>
    <p:extLst>
      <p:ext uri="{BB962C8B-B14F-4D97-AF65-F5344CB8AC3E}">
        <p14:creationId xmlns:p14="http://schemas.microsoft.com/office/powerpoint/2010/main" val="18090489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t>Ben slumped down with his head on his knees while his big bother Sam heaved a huge sigh behind him. </a:t>
            </a:r>
          </a:p>
          <a:p>
            <a:pPr marL="0" indent="0">
              <a:buNone/>
            </a:pPr>
            <a:r>
              <a:rPr lang="en-US" dirty="0" smtClean="0"/>
              <a:t>The grass was damp from the last of the rain but the sun beat down overhead. A warm breeze blew through the grass bringing the sound of a cricket match in a nearby field.</a:t>
            </a:r>
          </a:p>
          <a:p>
            <a:pPr marL="0" indent="0">
              <a:buNone/>
            </a:pPr>
            <a:r>
              <a:rPr lang="en-US" dirty="0" smtClean="0"/>
              <a:t>There was nothing else on the horizon but fields and trees. Sam looked around and shook his head. The summer holidays were meant to be fun, but they still had another four weeks of this!</a:t>
            </a:r>
            <a:endParaRPr lang="en-US" dirty="0"/>
          </a:p>
        </p:txBody>
      </p:sp>
    </p:spTree>
    <p:extLst>
      <p:ext uri="{BB962C8B-B14F-4D97-AF65-F5344CB8AC3E}">
        <p14:creationId xmlns:p14="http://schemas.microsoft.com/office/powerpoint/2010/main" val="21214980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99803"/>
            <a:ext cx="10515600" cy="5877160"/>
          </a:xfrm>
        </p:spPr>
        <p:txBody>
          <a:bodyPr>
            <a:normAutofit fontScale="85000" lnSpcReduction="20000"/>
          </a:bodyPr>
          <a:lstStyle/>
          <a:p>
            <a:pPr marL="0" indent="0">
              <a:buNone/>
            </a:pPr>
            <a:r>
              <a:rPr lang="en-US" dirty="0" smtClean="0"/>
              <a:t>Who are the children in the text? How do you know?</a:t>
            </a:r>
          </a:p>
          <a:p>
            <a:pPr marL="0" indent="0">
              <a:buNone/>
            </a:pPr>
            <a:endParaRPr lang="en-US" dirty="0"/>
          </a:p>
          <a:p>
            <a:pPr marL="0" indent="0">
              <a:buNone/>
            </a:pPr>
            <a:r>
              <a:rPr lang="en-US" dirty="0" smtClean="0"/>
              <a:t>What are they doing? How can you tell from the text?</a:t>
            </a:r>
          </a:p>
          <a:p>
            <a:pPr marL="0" indent="0">
              <a:buNone/>
            </a:pPr>
            <a:endParaRPr lang="en-US" dirty="0"/>
          </a:p>
          <a:p>
            <a:pPr marL="0" indent="0">
              <a:buNone/>
            </a:pPr>
            <a:r>
              <a:rPr lang="en-US" dirty="0" smtClean="0"/>
              <a:t>How are the boys feeling? How does the author show this in the text?</a:t>
            </a:r>
          </a:p>
          <a:p>
            <a:pPr marL="0" indent="0">
              <a:buNone/>
            </a:pPr>
            <a:endParaRPr lang="en-US" dirty="0"/>
          </a:p>
          <a:p>
            <a:pPr marL="0" indent="0">
              <a:buNone/>
            </a:pPr>
            <a:r>
              <a:rPr lang="en-US" dirty="0" smtClean="0"/>
              <a:t>Does the author tell us why the boys are feeling this way?</a:t>
            </a:r>
          </a:p>
          <a:p>
            <a:pPr marL="0" indent="0">
              <a:buNone/>
            </a:pPr>
            <a:endParaRPr lang="en-US" dirty="0"/>
          </a:p>
          <a:p>
            <a:pPr marL="0" indent="0">
              <a:buNone/>
            </a:pPr>
            <a:r>
              <a:rPr lang="en-US" dirty="0" smtClean="0"/>
              <a:t>How does the author tell us the time of year?</a:t>
            </a:r>
          </a:p>
          <a:p>
            <a:pPr marL="0" indent="0">
              <a:buNone/>
            </a:pPr>
            <a:endParaRPr lang="en-US" dirty="0"/>
          </a:p>
          <a:p>
            <a:pPr marL="0" indent="0">
              <a:buNone/>
            </a:pPr>
            <a:r>
              <a:rPr lang="en-US" dirty="0" smtClean="0"/>
              <a:t>What do you think the boys have been doing before this part of the story?</a:t>
            </a:r>
          </a:p>
          <a:p>
            <a:pPr marL="0" indent="0">
              <a:buNone/>
            </a:pPr>
            <a:endParaRPr lang="en-US" dirty="0" smtClean="0"/>
          </a:p>
          <a:p>
            <a:pPr marL="0" indent="0">
              <a:buNone/>
            </a:pPr>
            <a:r>
              <a:rPr lang="en-US" dirty="0" smtClean="0"/>
              <a:t>What do you think they will do next?</a:t>
            </a:r>
          </a:p>
          <a:p>
            <a:pPr marL="0" indent="0">
              <a:buNone/>
            </a:pPr>
            <a:endParaRPr lang="en-US" dirty="0"/>
          </a:p>
          <a:p>
            <a:pPr marL="0" indent="0">
              <a:buNone/>
            </a:pPr>
            <a:r>
              <a:rPr lang="en-US" dirty="0" smtClean="0"/>
              <a:t>What advice would you give them?</a:t>
            </a:r>
            <a:endParaRPr lang="en-US" dirty="0"/>
          </a:p>
        </p:txBody>
      </p:sp>
    </p:spTree>
    <p:extLst>
      <p:ext uri="{BB962C8B-B14F-4D97-AF65-F5344CB8AC3E}">
        <p14:creationId xmlns:p14="http://schemas.microsoft.com/office/powerpoint/2010/main" val="22329756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199</Words>
  <Application>Microsoft Office PowerPoint</Application>
  <PresentationFormat>Widescreen</PresentationFormat>
  <Paragraphs>20</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Friday 10th July</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Friday 10th July</dc:title>
  <dc:creator>Adriana Capozzi</dc:creator>
  <cp:lastModifiedBy>Adriana Capozzi</cp:lastModifiedBy>
  <cp:revision>1</cp:revision>
  <dcterms:created xsi:type="dcterms:W3CDTF">2020-06-19T11:03:39Z</dcterms:created>
  <dcterms:modified xsi:type="dcterms:W3CDTF">2020-06-19T11:03:51Z</dcterms:modified>
</cp:coreProperties>
</file>