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A1A8C3E-7FD0-4017-990F-A5DFB14BAE72}"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1002190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A1A8C3E-7FD0-4017-990F-A5DFB14BAE72}"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4135804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A1A8C3E-7FD0-4017-990F-A5DFB14BAE72}"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72527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A1A8C3E-7FD0-4017-990F-A5DFB14BAE72}"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876270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A1A8C3E-7FD0-4017-990F-A5DFB14BAE72}" type="datetimeFigureOut">
              <a:rPr lang="en-GB" smtClean="0"/>
              <a:t>19/06/2020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880206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A1A8C3E-7FD0-4017-990F-A5DFB14BAE72}"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3476039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A1A8C3E-7FD0-4017-990F-A5DFB14BAE72}" type="datetimeFigureOut">
              <a:rPr lang="en-GB" smtClean="0"/>
              <a:t>19/06/2020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21598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A1A8C3E-7FD0-4017-990F-A5DFB14BAE72}" type="datetimeFigureOut">
              <a:rPr lang="en-GB" smtClean="0"/>
              <a:t>19/06/2020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2099059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1A8C3E-7FD0-4017-990F-A5DFB14BAE72}" type="datetimeFigureOut">
              <a:rPr lang="en-GB" smtClean="0"/>
              <a:t>19/06/2020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2226002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A1A8C3E-7FD0-4017-990F-A5DFB14BAE72}"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1077113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A1A8C3E-7FD0-4017-990F-A5DFB14BAE72}" type="datetimeFigureOut">
              <a:rPr lang="en-GB" smtClean="0"/>
              <a:t>19/06/2020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7A6138-B55C-4BBB-88F2-7DDD23BAC514}" type="slidenum">
              <a:rPr lang="en-GB" smtClean="0"/>
              <a:t>‹#›</a:t>
            </a:fld>
            <a:endParaRPr lang="en-GB"/>
          </a:p>
        </p:txBody>
      </p:sp>
    </p:spTree>
    <p:extLst>
      <p:ext uri="{BB962C8B-B14F-4D97-AF65-F5344CB8AC3E}">
        <p14:creationId xmlns:p14="http://schemas.microsoft.com/office/powerpoint/2010/main" val="3283760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1A8C3E-7FD0-4017-990F-A5DFB14BAE72}" type="datetimeFigureOut">
              <a:rPr lang="en-GB" smtClean="0"/>
              <a:t>19/06/2020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7A6138-B55C-4BBB-88F2-7DDD23BAC514}" type="slidenum">
              <a:rPr lang="en-GB" smtClean="0"/>
              <a:t>‹#›</a:t>
            </a:fld>
            <a:endParaRPr lang="en-GB"/>
          </a:p>
        </p:txBody>
      </p:sp>
    </p:spTree>
    <p:extLst>
      <p:ext uri="{BB962C8B-B14F-4D97-AF65-F5344CB8AC3E}">
        <p14:creationId xmlns:p14="http://schemas.microsoft.com/office/powerpoint/2010/main" val="20636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u="sng" dirty="0" smtClean="0"/>
              <a:t>Thursday 9</a:t>
            </a:r>
            <a:r>
              <a:rPr lang="en-GB" u="sng" baseline="30000" dirty="0" smtClean="0"/>
              <a:t>th</a:t>
            </a:r>
            <a:r>
              <a:rPr lang="en-GB" u="sng" dirty="0" smtClean="0"/>
              <a:t> July </a:t>
            </a:r>
            <a:endParaRPr lang="en-GB" u="sng" dirty="0"/>
          </a:p>
        </p:txBody>
      </p:sp>
      <p:sp>
        <p:nvSpPr>
          <p:cNvPr id="3" name="Subtitle 2"/>
          <p:cNvSpPr>
            <a:spLocks noGrp="1"/>
          </p:cNvSpPr>
          <p:nvPr>
            <p:ph type="subTitle" idx="1"/>
          </p:nvPr>
        </p:nvSpPr>
        <p:spPr/>
        <p:txBody>
          <a:bodyPr/>
          <a:lstStyle/>
          <a:p>
            <a:r>
              <a:rPr lang="en-GB" dirty="0" smtClean="0"/>
              <a:t>Guided reading </a:t>
            </a:r>
            <a:endParaRPr lang="en-GB" dirty="0"/>
          </a:p>
        </p:txBody>
      </p:sp>
    </p:spTree>
    <p:extLst>
      <p:ext uri="{BB962C8B-B14F-4D97-AF65-F5344CB8AC3E}">
        <p14:creationId xmlns:p14="http://schemas.microsoft.com/office/powerpoint/2010/main" val="1589478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773545" y="360219"/>
            <a:ext cx="10515600" cy="5493472"/>
          </a:xfrm>
        </p:spPr>
        <p:txBody>
          <a:bodyPr>
            <a:noAutofit/>
          </a:bodyPr>
          <a:lstStyle/>
          <a:p>
            <a:pPr marL="0" indent="0">
              <a:buNone/>
            </a:pPr>
            <a:r>
              <a:rPr lang="en-GB" sz="3600" dirty="0" smtClean="0"/>
              <a:t>One early autumn morning the inventor, Albert Hackensack, climbed to the top of Mount Bump. As he peered at the peaks that loomed over the little mountain, a thought took shape in the inventor’s crafty mind. He reached into his coat pocket for his measuring tape. Excited, he unravelled it. He spent the day walking around Mount Bump’s rocky base. He paused only to scribble words and pictures into a notebook. The shadows were long and the sun had disappeared when Hackensack finally returned to his village. At home, he copied his notes and drawings onto fresh paper and got to work that night. </a:t>
            </a:r>
            <a:endParaRPr lang="en-GB" sz="3600" dirty="0"/>
          </a:p>
        </p:txBody>
      </p:sp>
    </p:spTree>
    <p:extLst>
      <p:ext uri="{BB962C8B-B14F-4D97-AF65-F5344CB8AC3E}">
        <p14:creationId xmlns:p14="http://schemas.microsoft.com/office/powerpoint/2010/main" val="161213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5836" y="597188"/>
            <a:ext cx="10515600" cy="4351338"/>
          </a:xfrm>
        </p:spPr>
        <p:txBody>
          <a:bodyPr>
            <a:noAutofit/>
          </a:bodyPr>
          <a:lstStyle/>
          <a:p>
            <a:pPr marL="0" indent="0">
              <a:buNone/>
            </a:pPr>
            <a:r>
              <a:rPr lang="en-GB" sz="3200" dirty="0" smtClean="0"/>
              <a:t>Was Hackensack on the mountain all day? What tells us this? </a:t>
            </a:r>
          </a:p>
          <a:p>
            <a:pPr marL="0" indent="0">
              <a:buNone/>
            </a:pPr>
            <a:r>
              <a:rPr lang="en-GB" sz="3200" dirty="0" smtClean="0"/>
              <a:t>Was Hackensack busy this particular day?</a:t>
            </a:r>
          </a:p>
          <a:p>
            <a:pPr marL="0" indent="0">
              <a:buNone/>
            </a:pPr>
            <a:r>
              <a:rPr lang="en-GB" sz="3200" dirty="0" smtClean="0"/>
              <a:t>Did Hackensack work alone on the mountain? How do we know this? </a:t>
            </a:r>
          </a:p>
          <a:p>
            <a:pPr marL="0" indent="0">
              <a:buNone/>
            </a:pPr>
            <a:r>
              <a:rPr lang="en-GB" sz="3200" dirty="0" smtClean="0"/>
              <a:t>Why do you think Hackensack needed to pause to scribble notes into a  notebook?</a:t>
            </a:r>
          </a:p>
          <a:p>
            <a:pPr marL="0" indent="0">
              <a:buNone/>
            </a:pPr>
            <a:r>
              <a:rPr lang="en-GB" sz="3200" dirty="0" smtClean="0"/>
              <a:t>At about what time do you think the inventor arrived in his village?</a:t>
            </a:r>
          </a:p>
          <a:p>
            <a:pPr marL="0" indent="0">
              <a:buNone/>
            </a:pPr>
            <a:r>
              <a:rPr lang="en-GB" sz="3200" dirty="0" smtClean="0"/>
              <a:t>What could it mean that Hackensack got to work that very night? </a:t>
            </a:r>
            <a:endParaRPr lang="en-GB" sz="3200" dirty="0"/>
          </a:p>
        </p:txBody>
      </p:sp>
    </p:spTree>
    <p:extLst>
      <p:ext uri="{BB962C8B-B14F-4D97-AF65-F5344CB8AC3E}">
        <p14:creationId xmlns:p14="http://schemas.microsoft.com/office/powerpoint/2010/main" val="3016793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198</Words>
  <Application>Microsoft Office PowerPoint</Application>
  <PresentationFormat>Widescreen</PresentationFormat>
  <Paragraphs>9</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Thursday 9th July </vt:lpstr>
      <vt:lpstr>PowerPoint Presentation</vt:lpstr>
      <vt:lpstr>PowerPoint Presentation</vt:lpstr>
    </vt:vector>
  </TitlesOfParts>
  <Company>Ashdene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Thursday 9th July </dc:title>
  <dc:creator>Adriana Capozzi</dc:creator>
  <cp:lastModifiedBy>Adriana Capozzi</cp:lastModifiedBy>
  <cp:revision>1</cp:revision>
  <dcterms:created xsi:type="dcterms:W3CDTF">2020-06-19T10:44:28Z</dcterms:created>
  <dcterms:modified xsi:type="dcterms:W3CDTF">2020-06-19T10:44:37Z</dcterms:modified>
</cp:coreProperties>
</file>