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FF5E2-FBDA-46D9-AEA3-0C2DE34F8943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C8C8E-5E85-4962-92DF-CAB031BF7C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275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FF5E2-FBDA-46D9-AEA3-0C2DE34F8943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C8C8E-5E85-4962-92DF-CAB031BF7C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1433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FF5E2-FBDA-46D9-AEA3-0C2DE34F8943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C8C8E-5E85-4962-92DF-CAB031BF7C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3077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FF5E2-FBDA-46D9-AEA3-0C2DE34F8943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C8C8E-5E85-4962-92DF-CAB031BF7C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9779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FF5E2-FBDA-46D9-AEA3-0C2DE34F8943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C8C8E-5E85-4962-92DF-CAB031BF7C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8153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FF5E2-FBDA-46D9-AEA3-0C2DE34F8943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C8C8E-5E85-4962-92DF-CAB031BF7C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1215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FF5E2-FBDA-46D9-AEA3-0C2DE34F8943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C8C8E-5E85-4962-92DF-CAB031BF7C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6389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FF5E2-FBDA-46D9-AEA3-0C2DE34F8943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C8C8E-5E85-4962-92DF-CAB031BF7C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0550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FF5E2-FBDA-46D9-AEA3-0C2DE34F8943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C8C8E-5E85-4962-92DF-CAB031BF7C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9536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FF5E2-FBDA-46D9-AEA3-0C2DE34F8943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C8C8E-5E85-4962-92DF-CAB031BF7C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997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FF5E2-FBDA-46D9-AEA3-0C2DE34F8943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C8C8E-5E85-4962-92DF-CAB031BF7C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6997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FF5E2-FBDA-46D9-AEA3-0C2DE34F8943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C8C8E-5E85-4962-92DF-CAB031BF7C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7938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u="sng" dirty="0" smtClean="0"/>
              <a:t>Wednesday 8</a:t>
            </a:r>
            <a:r>
              <a:rPr lang="en-GB" b="1" u="sng" baseline="30000" dirty="0" smtClean="0"/>
              <a:t>th</a:t>
            </a:r>
            <a:r>
              <a:rPr lang="en-GB" b="1" u="sng" dirty="0" smtClean="0"/>
              <a:t> July </a:t>
            </a:r>
            <a:endParaRPr lang="en-GB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Guided reading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6381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5709" y="365125"/>
            <a:ext cx="4548353" cy="607224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560291" y="1416089"/>
            <a:ext cx="6096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>
              <a:buFont typeface="Arial" panose="020B0604020202020204" pitchFamily="34" charset="0"/>
              <a:buChar char="•"/>
            </a:pPr>
            <a:r>
              <a:rPr lang="en-GB" sz="2800" b="0" i="0" u="none" strike="noStrike" dirty="0" smtClean="0">
                <a:solidFill>
                  <a:srgbClr val="222222"/>
                </a:solidFill>
                <a:effectLst/>
                <a:latin typeface="&amp;quot"/>
              </a:rPr>
              <a:t>Why is the black cat the only cat looking at the witch?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GB" sz="2800" b="0" i="0" u="none" strike="noStrike" dirty="0" smtClean="0">
                <a:solidFill>
                  <a:srgbClr val="222222"/>
                </a:solidFill>
                <a:effectLst/>
                <a:latin typeface="&amp;quot"/>
              </a:rPr>
              <a:t>Why did the witch come here? Was she just passing or did she come to the shop for a reason?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GB" sz="2800" b="0" i="0" u="none" strike="noStrike" dirty="0" smtClean="0">
                <a:solidFill>
                  <a:srgbClr val="222222"/>
                </a:solidFill>
                <a:effectLst/>
                <a:latin typeface="&amp;quot"/>
              </a:rPr>
              <a:t>What is the ‘something familiar’? Why?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GB" sz="2800" b="0" i="0" u="none" strike="noStrike" dirty="0" smtClean="0">
                <a:solidFill>
                  <a:srgbClr val="222222"/>
                </a:solidFill>
                <a:effectLst/>
                <a:latin typeface="&amp;quot"/>
              </a:rPr>
              <a:t>Do the witch and the cat already know each other?</a:t>
            </a:r>
            <a:endParaRPr lang="en-GB" sz="2800" b="0" i="0" u="none" strike="noStrike" dirty="0">
              <a:solidFill>
                <a:srgbClr val="222222"/>
              </a:solidFill>
              <a:effectLst/>
              <a:latin typeface="&amp;quot"/>
            </a:endParaRPr>
          </a:p>
        </p:txBody>
      </p:sp>
    </p:spTree>
    <p:extLst>
      <p:ext uri="{BB962C8B-B14F-4D97-AF65-F5344CB8AC3E}">
        <p14:creationId xmlns:p14="http://schemas.microsoft.com/office/powerpoint/2010/main" val="2292506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&amp;quot</vt:lpstr>
      <vt:lpstr>Arial</vt:lpstr>
      <vt:lpstr>Calibri</vt:lpstr>
      <vt:lpstr>Calibri Light</vt:lpstr>
      <vt:lpstr>Office Theme</vt:lpstr>
      <vt:lpstr>Wednesday 8th July </vt:lpstr>
      <vt:lpstr>PowerPoint Presentation</vt:lpstr>
    </vt:vector>
  </TitlesOfParts>
  <Company>Ashdene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Wednesday 8th July </dc:title>
  <dc:creator>Adriana Capozzi</dc:creator>
  <cp:lastModifiedBy>Adriana Capozzi</cp:lastModifiedBy>
  <cp:revision>1</cp:revision>
  <dcterms:created xsi:type="dcterms:W3CDTF">2020-06-19T10:39:25Z</dcterms:created>
  <dcterms:modified xsi:type="dcterms:W3CDTF">2020-06-19T10:39:38Z</dcterms:modified>
</cp:coreProperties>
</file>