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190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844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34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61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163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86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3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184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73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77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09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B4D5E-4F99-4168-8EE9-C917821BDA0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C85A6-8C62-4B01-B52F-93433019A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61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/>
              <a:t>Tuesday 7</a:t>
            </a:r>
            <a:r>
              <a:rPr lang="en-GB" u="sng" baseline="30000" dirty="0" smtClean="0"/>
              <a:t>th</a:t>
            </a:r>
            <a:r>
              <a:rPr lang="en-GB" u="sng" dirty="0" smtClean="0"/>
              <a:t> July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Guided reading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9622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 at the picture 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393" y="2425989"/>
            <a:ext cx="7476124" cy="4351338"/>
          </a:xfrm>
        </p:spPr>
      </p:pic>
    </p:spTree>
    <p:extLst>
      <p:ext uri="{BB962C8B-B14F-4D97-AF65-F5344CB8AC3E}">
        <p14:creationId xmlns:p14="http://schemas.microsoft.com/office/powerpoint/2010/main" val="193430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Answer…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GB" dirty="0"/>
              <a:t>What is the dad doing?</a:t>
            </a:r>
          </a:p>
          <a:p>
            <a:pPr fontAlgn="base"/>
            <a:r>
              <a:rPr lang="en-GB" dirty="0"/>
              <a:t>Why is the girl standing behind him?</a:t>
            </a:r>
          </a:p>
          <a:p>
            <a:pPr fontAlgn="base"/>
            <a:r>
              <a:rPr lang="en-GB" dirty="0"/>
              <a:t>Why is she dragging a kite on the floor?</a:t>
            </a:r>
          </a:p>
          <a:p>
            <a:pPr fontAlgn="base"/>
            <a:r>
              <a:rPr lang="en-GB" dirty="0"/>
              <a:t>Has she said anything to him? Does he know she’s there?</a:t>
            </a:r>
          </a:p>
          <a:p>
            <a:pPr fontAlgn="base"/>
            <a:r>
              <a:rPr lang="en-GB" dirty="0"/>
              <a:t>How is she feeling? What is she thinking?</a:t>
            </a:r>
          </a:p>
          <a:p>
            <a:pPr fontAlgn="base"/>
            <a:r>
              <a:rPr lang="en-GB" dirty="0"/>
              <a:t>Do you think this has happened before? Why/why not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6867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Tuesday 7th July</vt:lpstr>
      <vt:lpstr>Look at the picture </vt:lpstr>
      <vt:lpstr>Answer…</vt:lpstr>
    </vt:vector>
  </TitlesOfParts>
  <Company>Ashdene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7th July</dc:title>
  <dc:creator>Adriana Capozzi</dc:creator>
  <cp:lastModifiedBy>Adriana Capozzi</cp:lastModifiedBy>
  <cp:revision>1</cp:revision>
  <dcterms:created xsi:type="dcterms:W3CDTF">2020-06-19T10:35:56Z</dcterms:created>
  <dcterms:modified xsi:type="dcterms:W3CDTF">2020-06-19T10:36:06Z</dcterms:modified>
</cp:coreProperties>
</file>