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BD4193-01FE-41F9-8FBF-938222B077B9}"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880564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BD4193-01FE-41F9-8FBF-938222B077B9}"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2073112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BD4193-01FE-41F9-8FBF-938222B077B9}"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2935735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BD4193-01FE-41F9-8FBF-938222B077B9}"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354568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BD4193-01FE-41F9-8FBF-938222B077B9}"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3365092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BD4193-01FE-41F9-8FBF-938222B077B9}"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3330376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BD4193-01FE-41F9-8FBF-938222B077B9}" type="datetimeFigureOut">
              <a:rPr lang="en-GB" smtClean="0"/>
              <a:t>19/06/2020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248996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BD4193-01FE-41F9-8FBF-938222B077B9}" type="datetimeFigureOut">
              <a:rPr lang="en-GB" smtClean="0"/>
              <a:t>19/06/2020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73334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BD4193-01FE-41F9-8FBF-938222B077B9}" type="datetimeFigureOut">
              <a:rPr lang="en-GB" smtClean="0"/>
              <a:t>19/06/2020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2774485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BD4193-01FE-41F9-8FBF-938222B077B9}"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24481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BD4193-01FE-41F9-8FBF-938222B077B9}"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2104D-61EE-4650-A601-8D28F5850E4C}" type="slidenum">
              <a:rPr lang="en-GB" smtClean="0"/>
              <a:t>‹#›</a:t>
            </a:fld>
            <a:endParaRPr lang="en-GB"/>
          </a:p>
        </p:txBody>
      </p:sp>
    </p:spTree>
    <p:extLst>
      <p:ext uri="{BB962C8B-B14F-4D97-AF65-F5344CB8AC3E}">
        <p14:creationId xmlns:p14="http://schemas.microsoft.com/office/powerpoint/2010/main" val="3802640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BD4193-01FE-41F9-8FBF-938222B077B9}" type="datetimeFigureOut">
              <a:rPr lang="en-GB" smtClean="0"/>
              <a:t>19/06/2020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2104D-61EE-4650-A601-8D28F5850E4C}" type="slidenum">
              <a:rPr lang="en-GB" smtClean="0"/>
              <a:t>‹#›</a:t>
            </a:fld>
            <a:endParaRPr lang="en-GB"/>
          </a:p>
        </p:txBody>
      </p:sp>
    </p:spTree>
    <p:extLst>
      <p:ext uri="{BB962C8B-B14F-4D97-AF65-F5344CB8AC3E}">
        <p14:creationId xmlns:p14="http://schemas.microsoft.com/office/powerpoint/2010/main" val="2267247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u="sng" dirty="0" smtClean="0"/>
              <a:t>Monday 6</a:t>
            </a:r>
            <a:r>
              <a:rPr lang="en-GB" u="sng" baseline="30000" dirty="0" smtClean="0"/>
              <a:t>th</a:t>
            </a:r>
            <a:r>
              <a:rPr lang="en-GB" u="sng" dirty="0" smtClean="0"/>
              <a:t> July </a:t>
            </a:r>
            <a:endParaRPr lang="en-GB" u="sng" dirty="0"/>
          </a:p>
        </p:txBody>
      </p:sp>
      <p:sp>
        <p:nvSpPr>
          <p:cNvPr id="3" name="Subtitle 2"/>
          <p:cNvSpPr>
            <a:spLocks noGrp="1"/>
          </p:cNvSpPr>
          <p:nvPr>
            <p:ph type="subTitle" idx="1"/>
          </p:nvPr>
        </p:nvSpPr>
        <p:spPr/>
        <p:txBody>
          <a:bodyPr/>
          <a:lstStyle/>
          <a:p>
            <a:r>
              <a:rPr lang="en-GB" dirty="0" smtClean="0"/>
              <a:t>Guided reading </a:t>
            </a:r>
            <a:endParaRPr lang="en-GB" dirty="0"/>
          </a:p>
        </p:txBody>
      </p:sp>
    </p:spTree>
    <p:extLst>
      <p:ext uri="{BB962C8B-B14F-4D97-AF65-F5344CB8AC3E}">
        <p14:creationId xmlns:p14="http://schemas.microsoft.com/office/powerpoint/2010/main" val="2077438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8325"/>
            <a:ext cx="10515600" cy="1325563"/>
          </a:xfrm>
        </p:spPr>
        <p:txBody>
          <a:bodyPr>
            <a:normAutofit fontScale="90000"/>
          </a:bodyPr>
          <a:lstStyle/>
          <a:p>
            <a:pPr algn="ctr"/>
            <a:r>
              <a:rPr lang="en-GB" dirty="0" smtClean="0"/>
              <a:t>This week you are going  to use and develop your inference skills.</a:t>
            </a:r>
            <a:br>
              <a:rPr lang="en-GB" dirty="0" smtClean="0"/>
            </a:br>
            <a:r>
              <a:rPr lang="en-GB" dirty="0" smtClean="0"/>
              <a:t>Inference is using the information and evidence to help answer questions.</a:t>
            </a:r>
            <a:endParaRPr lang="en-GB" dirty="0"/>
          </a:p>
        </p:txBody>
      </p:sp>
      <p:sp>
        <p:nvSpPr>
          <p:cNvPr id="3" name="Content Placeholder 2"/>
          <p:cNvSpPr>
            <a:spLocks noGrp="1"/>
          </p:cNvSpPr>
          <p:nvPr>
            <p:ph idx="1"/>
          </p:nvPr>
        </p:nvSpPr>
        <p:spPr>
          <a:xfrm>
            <a:off x="838200" y="2558473"/>
            <a:ext cx="10515600" cy="3618490"/>
          </a:xfrm>
        </p:spPr>
        <p:txBody>
          <a:bodyPr>
            <a:normAutofit/>
          </a:bodyPr>
          <a:lstStyle/>
          <a:p>
            <a:pPr marL="0" indent="0">
              <a:buNone/>
            </a:pPr>
            <a:r>
              <a:rPr lang="en-GB" dirty="0" smtClean="0"/>
              <a:t>Kyle ran into his house, slamming the door behind him.  He threw his book bag on the floor and plopped onto the couch.  After six hours of playing Grand Larceny VII, he ate some pizza and fell asleep with a slice on his stomach and his feet on his book bag. When Kyle came home from school the next day, he was noticeably distraught.  He balled up his report card and placed it inside a soup can in the garbage. He then flipped the soup can upside down in the garbage can and arranged loose pieces of trash over it.  As he plopped down on the couch, he let out a sigh and picked up his controller. </a:t>
            </a:r>
            <a:endParaRPr lang="en-GB" dirty="0"/>
          </a:p>
        </p:txBody>
      </p:sp>
    </p:spTree>
    <p:extLst>
      <p:ext uri="{BB962C8B-B14F-4D97-AF65-F5344CB8AC3E}">
        <p14:creationId xmlns:p14="http://schemas.microsoft.com/office/powerpoint/2010/main" val="2738534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stretch>
            <a:fillRect/>
          </a:stretch>
        </p:blipFill>
        <p:spPr>
          <a:xfrm>
            <a:off x="714660" y="581890"/>
            <a:ext cx="10397551" cy="5440579"/>
          </a:xfrm>
          <a:prstGeom prst="rect">
            <a:avLst/>
          </a:prstGeom>
        </p:spPr>
      </p:pic>
    </p:spTree>
    <p:extLst>
      <p:ext uri="{BB962C8B-B14F-4D97-AF65-F5344CB8AC3E}">
        <p14:creationId xmlns:p14="http://schemas.microsoft.com/office/powerpoint/2010/main" val="341101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159</Words>
  <Application>Microsoft Office PowerPoint</Application>
  <PresentationFormat>Widescreen</PresentationFormat>
  <Paragraphs>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Monday 6th July </vt:lpstr>
      <vt:lpstr>This week you are going  to use and develop your inference skills. Inference is using the information and evidence to help answer questions.</vt:lpstr>
      <vt:lpstr>PowerPoint Presentation</vt:lpstr>
    </vt:vector>
  </TitlesOfParts>
  <Company>Ashdene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6th July </dc:title>
  <dc:creator>Adriana Capozzi</dc:creator>
  <cp:lastModifiedBy>Adriana Capozzi</cp:lastModifiedBy>
  <cp:revision>1</cp:revision>
  <dcterms:created xsi:type="dcterms:W3CDTF">2020-06-19T10:27:01Z</dcterms:created>
  <dcterms:modified xsi:type="dcterms:W3CDTF">2020-06-19T10:28:17Z</dcterms:modified>
</cp:coreProperties>
</file>