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7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9" r:id="rId13"/>
    <p:sldId id="267" r:id="rId14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4896" y="221360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391" y="2213605"/>
            <a:ext cx="1612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tw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589" y="2213605"/>
            <a:ext cx="875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i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2285" y="2192675"/>
            <a:ext cx="1170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n</a:t>
            </a: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1923" y="2151450"/>
            <a:ext cx="1363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sn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151450"/>
            <a:ext cx="813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i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8002" y="2192675"/>
            <a:ext cx="1110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ff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4122" y="2192675"/>
            <a:ext cx="138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dr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5790" y="2151450"/>
            <a:ext cx="1211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4134" y="2151450"/>
            <a:ext cx="1235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p</a:t>
            </a: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780899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Guess the hidden 3 phoneme word on the sausage!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866284"/>
            <a:ext cx="7632700" cy="4278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latin typeface="Twinkl" pitchFamily="50" charset="0"/>
              </a:rPr>
              <a:t>Round 1</a:t>
            </a:r>
          </a:p>
          <a:p>
            <a:r>
              <a:rPr lang="en-GB" sz="2000" dirty="0">
                <a:latin typeface="Twinkl" pitchFamily="50" charset="0"/>
              </a:rPr>
              <a:t>Click the sausage to reveal a hidden letter or letters – can you guess what the word might be? Write down as many suggestions as you can.</a:t>
            </a:r>
          </a:p>
          <a:p>
            <a:endParaRPr lang="en-GB" sz="2000" dirty="0">
              <a:latin typeface="Twinkl" pitchFamily="50" charset="0"/>
            </a:endParaRPr>
          </a:p>
          <a:p>
            <a:r>
              <a:rPr lang="en-GB" sz="2000" b="1" dirty="0">
                <a:latin typeface="Twinkl" pitchFamily="50" charset="0"/>
              </a:rPr>
              <a:t>Round 2</a:t>
            </a:r>
          </a:p>
          <a:p>
            <a:r>
              <a:rPr lang="en-GB" sz="2000" dirty="0">
                <a:latin typeface="Twinkl" pitchFamily="50" charset="0"/>
              </a:rPr>
              <a:t>Click again to reveal another letter or letters. Write down your suggestions. How many words can you get now?</a:t>
            </a:r>
          </a:p>
          <a:p>
            <a:endParaRPr lang="en-GB" sz="2000" dirty="0">
              <a:latin typeface="Twinkl" pitchFamily="50" charset="0"/>
            </a:endParaRPr>
          </a:p>
          <a:p>
            <a:r>
              <a:rPr lang="en-GB" sz="2000" b="1" dirty="0">
                <a:latin typeface="Twinkl" pitchFamily="50" charset="0"/>
              </a:rPr>
              <a:t>Check</a:t>
            </a:r>
          </a:p>
          <a:p>
            <a:r>
              <a:rPr lang="en-GB" sz="2000" dirty="0">
                <a:latin typeface="Twinkl" pitchFamily="50" charset="0"/>
              </a:rPr>
              <a:t>Click the sausage again to reveal the hidden word. Score a point for each incorrect but possible word, and 3 points for guessing the correct answer!</a:t>
            </a:r>
          </a:p>
          <a:p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5656" y="2331694"/>
            <a:ext cx="1371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pl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4274" y="2326250"/>
            <a:ext cx="1287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1115" y="2287250"/>
            <a:ext cx="131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p</a:t>
            </a: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5276" y="231381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fr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7142" y="22872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o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9332" y="231381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m</a:t>
            </a: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4595" y="2212034"/>
            <a:ext cx="1597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st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6355" y="219267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645" y="2138551"/>
            <a:ext cx="122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p</a:t>
            </a: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592" y="2285498"/>
            <a:ext cx="1141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pl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581" y="2285498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015" y="2285498"/>
            <a:ext cx="1501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n</a:t>
            </a:r>
          </a:p>
        </p:txBody>
      </p:sp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912" y="2192675"/>
            <a:ext cx="1207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tr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180" y="2195256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i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143396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p</a:t>
            </a:r>
          </a:p>
        </p:txBody>
      </p:sp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8860" y="2200497"/>
            <a:ext cx="1232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tr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487" y="2200497"/>
            <a:ext cx="1201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192675"/>
            <a:ext cx="1563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ck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2915950"/>
            <a:ext cx="3545167" cy="3942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1970226" y="710811"/>
            <a:ext cx="5238268" cy="3820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356" y="2160123"/>
            <a:ext cx="1352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sp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6689" y="2200497"/>
            <a:ext cx="805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Twinkl" pitchFamily="2" charset="0"/>
              </a:rPr>
              <a:t>i</a:t>
            </a:r>
            <a:endParaRPr lang="en-GB" sz="8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11467"/>
            <a:ext cx="1104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Twinkl" pitchFamily="2" charset="0"/>
              </a:rPr>
              <a:t>n</a:t>
            </a: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152</TotalTime>
  <Words>125</Words>
  <Application>Microsoft Office PowerPoint</Application>
  <PresentationFormat>On-screen Show (4:3)</PresentationFormat>
  <Paragraphs>39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Guess the hidden 3 phoneme word on the sausage!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Kitty Doyle</dc:creator>
  <cp:lastModifiedBy>Laura O'Brien</cp:lastModifiedBy>
  <cp:revision>16</cp:revision>
  <dcterms:created xsi:type="dcterms:W3CDTF">2018-10-03T12:46:33Z</dcterms:created>
  <dcterms:modified xsi:type="dcterms:W3CDTF">2020-07-02T14:59:04Z</dcterms:modified>
</cp:coreProperties>
</file>