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7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23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66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35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77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11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91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36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3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0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6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0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Friday 3</a:t>
            </a:r>
            <a:r>
              <a:rPr lang="en-US" b="1" u="sng" baseline="30000" dirty="0" smtClean="0"/>
              <a:t>rd</a:t>
            </a:r>
            <a:r>
              <a:rPr lang="en-US" b="1" u="sng" dirty="0" smtClean="0"/>
              <a:t> July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177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2617" y="1690688"/>
            <a:ext cx="7188898" cy="3337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35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Friday 3rd July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 3rd July</dc:title>
  <dc:creator>Adriana Capozzi</dc:creator>
  <cp:lastModifiedBy>Adriana Capozzi</cp:lastModifiedBy>
  <cp:revision>2</cp:revision>
  <dcterms:created xsi:type="dcterms:W3CDTF">2020-06-15T14:01:14Z</dcterms:created>
  <dcterms:modified xsi:type="dcterms:W3CDTF">2020-06-15T14:02:10Z</dcterms:modified>
</cp:coreProperties>
</file>