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67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3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66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35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44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420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40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273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4521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66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30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350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121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541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88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977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1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9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36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53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6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040F1-B13D-40D6-94AE-613EFC15BA4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29828-91F1-4757-8EF1-EB3E27065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0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E3294-7D53-4558-8573-C01910DF0D4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15-Jun-20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8436-B525-4A09-A37F-4A69EAB7034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03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Friday 3</a:t>
            </a:r>
            <a:r>
              <a:rPr lang="en-US" b="1" u="sng" baseline="30000" dirty="0" smtClean="0"/>
              <a:t>rd</a:t>
            </a:r>
            <a:r>
              <a:rPr lang="en-US" b="1" u="sng" dirty="0" smtClean="0"/>
              <a:t> July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17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223" y="560070"/>
            <a:ext cx="5276850" cy="5372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372" y="664273"/>
            <a:ext cx="5591175" cy="54197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160" y="1005840"/>
            <a:ext cx="2351913" cy="224028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933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6244" y="658368"/>
            <a:ext cx="7096098" cy="285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42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Friday 3rd July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3rd July </dc:title>
  <dc:creator>Adriana Capozzi</dc:creator>
  <cp:lastModifiedBy>Adriana Capozzi</cp:lastModifiedBy>
  <cp:revision>1</cp:revision>
  <dcterms:created xsi:type="dcterms:W3CDTF">2020-06-15T14:01:14Z</dcterms:created>
  <dcterms:modified xsi:type="dcterms:W3CDTF">2020-06-15T14:01:23Z</dcterms:modified>
</cp:coreProperties>
</file>