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3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6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2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0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5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8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97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2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3294-7D53-4558-8573-C01910DF0D4B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8436-B525-4A09-A37F-4A69EAB70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1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Thursday 2</a:t>
            </a:r>
            <a:r>
              <a:rPr lang="en-US" b="1" u="sng" baseline="30000" dirty="0" smtClean="0"/>
              <a:t>nd</a:t>
            </a:r>
            <a:r>
              <a:rPr lang="en-US" b="1" u="sng" dirty="0" smtClean="0"/>
              <a:t> July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2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935" y="560070"/>
            <a:ext cx="5276850" cy="5372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940" y="627697"/>
            <a:ext cx="5591175" cy="54197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9184" y="5932170"/>
            <a:ext cx="7415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Read the text and answer the retrieval questions in your book.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32668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Thursday 2nd July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2nd July </dc:title>
  <dc:creator>Adriana Capozzi</dc:creator>
  <cp:lastModifiedBy>Adriana Capozzi</cp:lastModifiedBy>
  <cp:revision>1</cp:revision>
  <dcterms:created xsi:type="dcterms:W3CDTF">2020-06-15T13:57:50Z</dcterms:created>
  <dcterms:modified xsi:type="dcterms:W3CDTF">2020-06-15T13:58:03Z</dcterms:modified>
</cp:coreProperties>
</file>