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3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3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1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2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5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309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41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8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10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3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4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B587D-4CAC-4B3C-8DA4-0851DD1C0210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D59B2-87CA-4C08-9DB7-46CA9C07C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1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Wednesday </a:t>
            </a:r>
            <a:r>
              <a:rPr lang="en-US" b="1" u="sng" smtClean="0"/>
              <a:t>1</a:t>
            </a:r>
            <a:r>
              <a:rPr lang="en-US" b="1" u="sng" baseline="30000" smtClean="0"/>
              <a:t>st</a:t>
            </a:r>
            <a:r>
              <a:rPr lang="en-US" b="1" u="sng" smtClean="0"/>
              <a:t> July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307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584" y="0"/>
            <a:ext cx="5970967" cy="67440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01584" y="1243584"/>
            <a:ext cx="34838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Answers </a:t>
            </a:r>
          </a:p>
          <a:p>
            <a:pPr marL="742950" indent="-742950">
              <a:buAutoNum type="arabicPeriod"/>
            </a:pPr>
            <a:r>
              <a:rPr lang="en-GB" sz="4000" dirty="0" smtClean="0"/>
              <a:t>Stem </a:t>
            </a:r>
          </a:p>
          <a:p>
            <a:r>
              <a:rPr lang="en-GB" sz="4000" dirty="0" smtClean="0"/>
              <a:t>2. Roots </a:t>
            </a:r>
          </a:p>
          <a:p>
            <a:r>
              <a:rPr lang="en-GB" sz="4000" dirty="0" smtClean="0"/>
              <a:t>3. Fruit </a:t>
            </a:r>
          </a:p>
          <a:p>
            <a:r>
              <a:rPr lang="en-GB" sz="4000" dirty="0" smtClean="0"/>
              <a:t>4. Birds </a:t>
            </a:r>
          </a:p>
          <a:p>
            <a:r>
              <a:rPr lang="en-GB" sz="4000" dirty="0" smtClean="0"/>
              <a:t>5. Fruit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00695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Wednesday 1st July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1st June</dc:title>
  <dc:creator>Adriana Capozzi</dc:creator>
  <cp:lastModifiedBy>Adriana Capozzi</cp:lastModifiedBy>
  <cp:revision>4</cp:revision>
  <dcterms:created xsi:type="dcterms:W3CDTF">2020-06-15T13:51:40Z</dcterms:created>
  <dcterms:modified xsi:type="dcterms:W3CDTF">2020-06-15T13:56:12Z</dcterms:modified>
</cp:coreProperties>
</file>