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3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3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1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2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5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30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41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8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10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3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4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1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Wednesday 1</a:t>
            </a:r>
            <a:r>
              <a:rPr lang="en-US" b="1" u="sng" baseline="30000" dirty="0" smtClean="0"/>
              <a:t>st</a:t>
            </a:r>
            <a:r>
              <a:rPr lang="en-US" b="1" u="sng" dirty="0" smtClean="0"/>
              <a:t> June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307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584" y="0"/>
            <a:ext cx="5970967" cy="67440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01584" y="1243584"/>
            <a:ext cx="3483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Read the information and answer the retrieval questions in your book.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0695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Wednesday 1st June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1st June</dc:title>
  <dc:creator>Adriana Capozzi</dc:creator>
  <cp:lastModifiedBy>Adriana Capozzi</cp:lastModifiedBy>
  <cp:revision>2</cp:revision>
  <dcterms:created xsi:type="dcterms:W3CDTF">2020-06-15T13:51:40Z</dcterms:created>
  <dcterms:modified xsi:type="dcterms:W3CDTF">2020-06-15T13:52:06Z</dcterms:modified>
</cp:coreProperties>
</file>