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2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43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7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5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710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74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550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63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3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64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9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5335E-73D1-4144-B78B-6183CBAD7419}" type="datetimeFigureOut">
              <a:rPr lang="en-US" smtClean="0"/>
              <a:t>15-Jun-20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5BBC-BD68-4A39-9FF4-DC0D0496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2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Tuesday 30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June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Guided reading answers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297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550" y="77502"/>
            <a:ext cx="5981700" cy="19526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950" y="1447419"/>
            <a:ext cx="5829300" cy="18192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246" y="2823337"/>
            <a:ext cx="4938522" cy="408790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6450" y="1227082"/>
            <a:ext cx="6086475" cy="4895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13232" y="1042416"/>
            <a:ext cx="2990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Donated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7784" y="2432304"/>
            <a:ext cx="288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Bags, bottles, clothing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755648" y="5065776"/>
            <a:ext cx="1252728" cy="768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764792" y="5038344"/>
            <a:ext cx="1261872" cy="841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755648" y="4306824"/>
            <a:ext cx="1252728" cy="274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ultiply 13"/>
          <p:cNvSpPr/>
          <p:nvPr/>
        </p:nvSpPr>
        <p:spPr>
          <a:xfrm>
            <a:off x="11100816" y="4078224"/>
            <a:ext cx="539496" cy="256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Multiply 14"/>
          <p:cNvSpPr/>
          <p:nvPr/>
        </p:nvSpPr>
        <p:spPr>
          <a:xfrm>
            <a:off x="10189464" y="4514088"/>
            <a:ext cx="539496" cy="256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Multiply 15"/>
          <p:cNvSpPr/>
          <p:nvPr/>
        </p:nvSpPr>
        <p:spPr>
          <a:xfrm>
            <a:off x="10189464" y="5065776"/>
            <a:ext cx="539496" cy="256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ultiply 16"/>
          <p:cNvSpPr/>
          <p:nvPr/>
        </p:nvSpPr>
        <p:spPr>
          <a:xfrm>
            <a:off x="11135868" y="5499076"/>
            <a:ext cx="539496" cy="256032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02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Tuesday 30th June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30th June</dc:title>
  <dc:creator>Adriana Capozzi</dc:creator>
  <cp:lastModifiedBy>Adriana Capozzi</cp:lastModifiedBy>
  <cp:revision>1</cp:revision>
  <dcterms:created xsi:type="dcterms:W3CDTF">2020-06-15T13:34:28Z</dcterms:created>
  <dcterms:modified xsi:type="dcterms:W3CDTF">2020-06-15T13:34:41Z</dcterms:modified>
</cp:coreProperties>
</file>