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5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75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0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9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543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02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4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1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19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90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E22B-50A3-40F7-98D3-BAB1C247AB6F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4782A-55EF-48E3-9920-06A730A40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59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Tuesday 30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320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7022" y="64008"/>
            <a:ext cx="4947666" cy="6746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3123" y="64008"/>
            <a:ext cx="49070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88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50" y="77502"/>
            <a:ext cx="5981700" cy="1952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" y="1447419"/>
            <a:ext cx="5829300" cy="1819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150" y="2834101"/>
            <a:ext cx="4938522" cy="40879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5525" y="1447419"/>
            <a:ext cx="6086475" cy="489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25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Tuesday 30th June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30th June </dc:title>
  <dc:creator>Adriana Capozzi</dc:creator>
  <cp:lastModifiedBy>Adriana Capozzi</cp:lastModifiedBy>
  <cp:revision>1</cp:revision>
  <dcterms:created xsi:type="dcterms:W3CDTF">2020-06-15T13:17:55Z</dcterms:created>
  <dcterms:modified xsi:type="dcterms:W3CDTF">2020-06-15T13:18:06Z</dcterms:modified>
</cp:coreProperties>
</file>