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45" autoAdjust="0"/>
    <p:restoredTop sz="94660"/>
  </p:normalViewPr>
  <p:slideViewPr>
    <p:cSldViewPr snapToGrid="0">
      <p:cViewPr varScale="1">
        <p:scale>
          <a:sx n="70" d="100"/>
          <a:sy n="70" d="100"/>
        </p:scale>
        <p:origin x="4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D377-786B-430C-A9A0-6432C13FB85E}" type="datetimeFigureOut">
              <a:rPr lang="en-US" smtClean="0"/>
              <a:t>26-Jun-20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D3C79-A93A-4627-AC5D-73AC66A35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623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D377-786B-430C-A9A0-6432C13FB85E}" type="datetimeFigureOut">
              <a:rPr lang="en-US" smtClean="0"/>
              <a:t>26-Jun-20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D3C79-A93A-4627-AC5D-73AC66A35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110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D377-786B-430C-A9A0-6432C13FB85E}" type="datetimeFigureOut">
              <a:rPr lang="en-US" smtClean="0"/>
              <a:t>26-Jun-20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D3C79-A93A-4627-AC5D-73AC66A35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602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D377-786B-430C-A9A0-6432C13FB85E}" type="datetimeFigureOut">
              <a:rPr lang="en-US" smtClean="0"/>
              <a:t>26-Jun-20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D3C79-A93A-4627-AC5D-73AC66A35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071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D377-786B-430C-A9A0-6432C13FB85E}" type="datetimeFigureOut">
              <a:rPr lang="en-US" smtClean="0"/>
              <a:t>26-Jun-20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D3C79-A93A-4627-AC5D-73AC66A35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533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D377-786B-430C-A9A0-6432C13FB85E}" type="datetimeFigureOut">
              <a:rPr lang="en-US" smtClean="0"/>
              <a:t>26-Jun-20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D3C79-A93A-4627-AC5D-73AC66A35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762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D377-786B-430C-A9A0-6432C13FB85E}" type="datetimeFigureOut">
              <a:rPr lang="en-US" smtClean="0"/>
              <a:t>26-Jun-20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D3C79-A93A-4627-AC5D-73AC66A35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121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D377-786B-430C-A9A0-6432C13FB85E}" type="datetimeFigureOut">
              <a:rPr lang="en-US" smtClean="0"/>
              <a:t>26-Jun-20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D3C79-A93A-4627-AC5D-73AC66A35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808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D377-786B-430C-A9A0-6432C13FB85E}" type="datetimeFigureOut">
              <a:rPr lang="en-US" smtClean="0"/>
              <a:t>26-Jun-20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D3C79-A93A-4627-AC5D-73AC66A35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211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D377-786B-430C-A9A0-6432C13FB85E}" type="datetimeFigureOut">
              <a:rPr lang="en-US" smtClean="0"/>
              <a:t>26-Jun-20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D3C79-A93A-4627-AC5D-73AC66A35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701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D377-786B-430C-A9A0-6432C13FB85E}" type="datetimeFigureOut">
              <a:rPr lang="en-US" smtClean="0"/>
              <a:t>26-Jun-20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D3C79-A93A-4627-AC5D-73AC66A35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924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C9D377-786B-430C-A9A0-6432C13FB85E}" type="datetimeFigureOut">
              <a:rPr lang="en-US" smtClean="0"/>
              <a:t>26-Jun-20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D3C79-A93A-4627-AC5D-73AC66A35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158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u="sng" dirty="0" smtClean="0"/>
              <a:t>Monday 29</a:t>
            </a:r>
            <a:r>
              <a:rPr lang="en-US" b="1" u="sng" baseline="30000" dirty="0" smtClean="0"/>
              <a:t>th</a:t>
            </a:r>
            <a:r>
              <a:rPr lang="en-US" b="1" u="sng" dirty="0" smtClean="0"/>
              <a:t> June</a:t>
            </a:r>
            <a:endParaRPr lang="en-US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Guided reading answers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097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6073" y="455039"/>
            <a:ext cx="3896782" cy="581336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22676" y="61308"/>
            <a:ext cx="4705350" cy="660082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70857" y="1364343"/>
            <a:ext cx="3164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More than 100 years ago.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541486" y="3672114"/>
            <a:ext cx="11756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Any shape</a:t>
            </a:r>
          </a:p>
          <a:p>
            <a:r>
              <a:rPr lang="en-US" dirty="0" smtClean="0"/>
              <a:t>Ma</a:t>
            </a:r>
            <a:r>
              <a:rPr lang="en-US" dirty="0" smtClean="0"/>
              <a:t>ny </a:t>
            </a:r>
            <a:r>
              <a:rPr lang="en-US" dirty="0" err="1" smtClean="0"/>
              <a:t>colour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852229" y="1016000"/>
            <a:ext cx="33382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They are poisonous and give off fumes.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155543" y="3361721"/>
            <a:ext cx="4209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Ugly, smelly, harmless to the planet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0189029" y="5370286"/>
            <a:ext cx="13389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Oil</a:t>
            </a:r>
          </a:p>
          <a:p>
            <a:r>
              <a:rPr lang="en-US" dirty="0" smtClean="0"/>
              <a:t>Coal</a:t>
            </a:r>
          </a:p>
          <a:p>
            <a:r>
              <a:rPr lang="en-US" smtClean="0"/>
              <a:t>Gas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0885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Monday 29th June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 29th June</dc:title>
  <dc:creator>Adriana Capozzi</dc:creator>
  <cp:lastModifiedBy>Adriana Capozzi</cp:lastModifiedBy>
  <cp:revision>3</cp:revision>
  <dcterms:created xsi:type="dcterms:W3CDTF">2020-06-15T13:28:17Z</dcterms:created>
  <dcterms:modified xsi:type="dcterms:W3CDTF">2020-06-26T07:03:40Z</dcterms:modified>
</cp:coreProperties>
</file>