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0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8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9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68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3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6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8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9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50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0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1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9EA69-E225-45BC-B5EE-EF8F339C121D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35E79-CCF4-469A-AEDE-E0297064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45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Monday 29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June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68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7022" y="64008"/>
            <a:ext cx="4947666" cy="67468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3123" y="64008"/>
            <a:ext cx="49070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549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6073" y="455039"/>
            <a:ext cx="3896782" cy="58133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9133" y="257175"/>
            <a:ext cx="4705350" cy="660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95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Monday 29th June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29th June </dc:title>
  <dc:creator>Adriana Capozzi</dc:creator>
  <cp:lastModifiedBy>Adriana Capozzi</cp:lastModifiedBy>
  <cp:revision>1</cp:revision>
  <dcterms:created xsi:type="dcterms:W3CDTF">2020-06-15T13:13:15Z</dcterms:created>
  <dcterms:modified xsi:type="dcterms:W3CDTF">2020-06-15T13:14:45Z</dcterms:modified>
</cp:coreProperties>
</file>