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6" r:id="rId3"/>
    <p:sldId id="277" r:id="rId4"/>
    <p:sldId id="278" r:id="rId5"/>
    <p:sldId id="279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A"/>
    <a:srgbClr val="BEFFAF"/>
    <a:srgbClr val="BFFFB0"/>
    <a:srgbClr val="D81D33"/>
    <a:srgbClr val="88CCC0"/>
    <a:srgbClr val="BC0105"/>
    <a:srgbClr val="F1C656"/>
    <a:srgbClr val="3ED8D6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944" y="662114"/>
            <a:ext cx="78425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‘air’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16400" y="14550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air</a:t>
            </a:r>
            <a:endParaRPr lang="en-GB" sz="3600" dirty="0"/>
          </a:p>
        </p:txBody>
      </p:sp>
      <p:pic>
        <p:nvPicPr>
          <p:cNvPr id="3" name="Ch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0" y="1178014"/>
            <a:ext cx="985324" cy="1751254"/>
          </a:xfrm>
          <a:prstGeom prst="rect">
            <a:avLst/>
          </a:prstGeom>
        </p:spPr>
      </p:pic>
      <p:pic>
        <p:nvPicPr>
          <p:cNvPr id="4" name="Dre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1" y="2634902"/>
            <a:ext cx="1417882" cy="1799591"/>
          </a:xfrm>
          <a:prstGeom prst="rect">
            <a:avLst/>
          </a:prstGeom>
        </p:spPr>
      </p:pic>
      <p:pic>
        <p:nvPicPr>
          <p:cNvPr id="7" name="Hairbru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9" y="4872066"/>
            <a:ext cx="2117124" cy="1174240"/>
          </a:xfrm>
          <a:prstGeom prst="rect">
            <a:avLst/>
          </a:prstGeom>
        </p:spPr>
      </p:pic>
      <p:pic>
        <p:nvPicPr>
          <p:cNvPr id="8" name="Stai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96" y="1209777"/>
            <a:ext cx="1904312" cy="1458403"/>
          </a:xfrm>
          <a:prstGeom prst="rect">
            <a:avLst/>
          </a:prstGeom>
        </p:spPr>
      </p:pic>
      <p:pic>
        <p:nvPicPr>
          <p:cNvPr id="20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20" y="4483595"/>
            <a:ext cx="1818888" cy="1727736"/>
          </a:xfrm>
          <a:prstGeom prst="rect">
            <a:avLst/>
          </a:prstGeom>
        </p:spPr>
      </p:pic>
      <p:pic>
        <p:nvPicPr>
          <p:cNvPr id="21" name="Fair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0" y="2888714"/>
            <a:ext cx="1296867" cy="1933288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6810076" y="291081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54714" y="505258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21945 0.140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24027 0.181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41996 0.186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6476 -0.1423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29561" y="714876"/>
            <a:ext cx="78429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ure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8300" y="14296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ure</a:t>
            </a:r>
            <a:endParaRPr lang="en-GB" sz="3600" dirty="0"/>
          </a:p>
        </p:txBody>
      </p:sp>
      <p:pic>
        <p:nvPicPr>
          <p:cNvPr id="10" name="C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2" y="2613398"/>
            <a:ext cx="935421" cy="1773472"/>
          </a:xfrm>
          <a:prstGeom prst="rect">
            <a:avLst/>
          </a:prstGeom>
        </p:spPr>
      </p:pic>
      <p:pic>
        <p:nvPicPr>
          <p:cNvPr id="11" name="Man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7" y="1252152"/>
            <a:ext cx="1828800" cy="1271294"/>
          </a:xfrm>
          <a:prstGeom prst="rect">
            <a:avLst/>
          </a:prstGeom>
        </p:spPr>
      </p:pic>
      <p:pic>
        <p:nvPicPr>
          <p:cNvPr id="18" name="Sec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6" y="4628622"/>
            <a:ext cx="1877010" cy="1460787"/>
          </a:xfrm>
          <a:prstGeom prst="rect">
            <a:avLst/>
          </a:prstGeom>
        </p:spPr>
      </p:pic>
      <p:pic>
        <p:nvPicPr>
          <p:cNvPr id="19" name="Va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46" y="2699226"/>
            <a:ext cx="517802" cy="1753616"/>
          </a:xfrm>
          <a:prstGeom prst="rect">
            <a:avLst/>
          </a:prstGeom>
        </p:spPr>
      </p:pic>
      <p:pic>
        <p:nvPicPr>
          <p:cNvPr id="20" name="Rainbow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83" y="1349778"/>
            <a:ext cx="1945930" cy="905717"/>
          </a:xfrm>
          <a:prstGeom prst="rect">
            <a:avLst/>
          </a:prstGeom>
        </p:spPr>
      </p:pic>
      <p:pic>
        <p:nvPicPr>
          <p:cNvPr id="21" name="Sho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17" y="4853479"/>
            <a:ext cx="2075813" cy="1115241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866046" y="1149684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948771" y="2910958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866046" y="4759258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792 0.1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20278 0.0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4965 -0.027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80361" y="714876"/>
            <a:ext cx="7721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er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7314" y="1437845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er</a:t>
            </a:r>
            <a:endParaRPr lang="en-GB" sz="3600" dirty="0"/>
          </a:p>
        </p:txBody>
      </p:sp>
      <p:pic>
        <p:nvPicPr>
          <p:cNvPr id="3" name="Farm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30" y="4007709"/>
            <a:ext cx="1112037" cy="2183027"/>
          </a:xfrm>
          <a:prstGeom prst="rect">
            <a:avLst/>
          </a:prstGeom>
        </p:spPr>
      </p:pic>
      <p:pic>
        <p:nvPicPr>
          <p:cNvPr id="4" name="Hamm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2" y="2690531"/>
            <a:ext cx="1452802" cy="1193959"/>
          </a:xfrm>
          <a:prstGeom prst="rect">
            <a:avLst/>
          </a:prstGeom>
        </p:spPr>
      </p:pic>
      <p:pic>
        <p:nvPicPr>
          <p:cNvPr id="7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71" y="1112893"/>
            <a:ext cx="1817872" cy="1389750"/>
          </a:xfrm>
          <a:prstGeom prst="rect">
            <a:avLst/>
          </a:prstGeom>
        </p:spPr>
      </p:pic>
      <p:pic>
        <p:nvPicPr>
          <p:cNvPr id="8" name="Fro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9" y="4772933"/>
            <a:ext cx="1605764" cy="1347782"/>
          </a:xfrm>
          <a:prstGeom prst="rect">
            <a:avLst/>
          </a:prstGeom>
        </p:spPr>
      </p:pic>
      <p:pic>
        <p:nvPicPr>
          <p:cNvPr id="21" name="Ladd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10" y="1215809"/>
            <a:ext cx="1118533" cy="2008577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1044492" y="4772933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29562" y="107933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" name="Mermai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7" y="3276275"/>
            <a:ext cx="2214044" cy="11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9271 0.130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1944 -0.034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22222 -0.0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6441 0.0560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18308" y="3565661"/>
            <a:ext cx="968233" cy="811771"/>
            <a:chOff x="1025976" y="984420"/>
            <a:chExt cx="1513143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5976" y="1068479"/>
              <a:ext cx="1513143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ear</a:t>
              </a:r>
              <a:endParaRPr lang="en-GB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9881" y="3565661"/>
            <a:ext cx="953941" cy="810598"/>
            <a:chOff x="3713495" y="984422"/>
            <a:chExt cx="1492966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3495" y="1059912"/>
              <a:ext cx="1492966" cy="1011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ure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84589" y="3548854"/>
            <a:ext cx="849579" cy="845192"/>
            <a:chOff x="1346887" y="3546390"/>
            <a:chExt cx="1275212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61253" y="3658158"/>
              <a:ext cx="1260846" cy="970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ow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7064" y="2487969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943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ur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13540" y="2559366"/>
            <a:ext cx="826382" cy="811771"/>
            <a:chOff x="5070390" y="2747320"/>
            <a:chExt cx="1291461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3574" y="2820337"/>
              <a:ext cx="1268277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air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88121" y="2510104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er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028" y="2516630"/>
            <a:ext cx="843740" cy="811771"/>
            <a:chOff x="7055935" y="984421"/>
            <a:chExt cx="1318592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55935" y="1051208"/>
              <a:ext cx="1318592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oi</a:t>
              </a:r>
              <a:endParaRPr lang="en-GB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53" y="955589"/>
            <a:ext cx="756239" cy="1357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82" y="4597489"/>
            <a:ext cx="810598" cy="1536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44" y="644947"/>
            <a:ext cx="1204573" cy="1795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89" y="4548061"/>
            <a:ext cx="1251482" cy="1536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5" y="673457"/>
            <a:ext cx="654471" cy="16566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61" y="4548061"/>
            <a:ext cx="899556" cy="16797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" y="913989"/>
            <a:ext cx="2059460" cy="1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61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Laura O'Brien</cp:lastModifiedBy>
  <cp:revision>30</cp:revision>
  <dcterms:created xsi:type="dcterms:W3CDTF">2018-10-17T13:50:41Z</dcterms:created>
  <dcterms:modified xsi:type="dcterms:W3CDTF">2020-06-25T18:40:26Z</dcterms:modified>
</cp:coreProperties>
</file>