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73" r:id="rId4"/>
    <p:sldId id="274" r:id="rId5"/>
    <p:sldId id="275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A"/>
    <a:srgbClr val="BEFFAF"/>
    <a:srgbClr val="BFFFB0"/>
    <a:srgbClr val="D81D33"/>
    <a:srgbClr val="88CCC0"/>
    <a:srgbClr val="BC0105"/>
    <a:srgbClr val="F1C656"/>
    <a:srgbClr val="3ED8D6"/>
    <a:srgbClr val="DE1E5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2" y="714876"/>
            <a:ext cx="77667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</a:t>
            </a:r>
            <a:r>
              <a:rPr lang="en-GB" altLang="en-US" dirty="0" err="1">
                <a:latin typeface="Twinkl" pitchFamily="50" charset="0"/>
              </a:rPr>
              <a:t>ur</a:t>
            </a:r>
            <a:r>
              <a:rPr lang="en-GB" altLang="en-US" dirty="0">
                <a:latin typeface="Twinkl" pitchFamily="50" charset="0"/>
              </a:rPr>
              <a:t>’ sound to move them into the middle.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2" name="Rounded Rectangle 1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79213" y="1458783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ur</a:t>
            </a:r>
            <a:endParaRPr lang="en-GB" sz="3600" dirty="0"/>
          </a:p>
        </p:txBody>
      </p:sp>
      <p:pic>
        <p:nvPicPr>
          <p:cNvPr id="4" name="Burg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19" y="2613776"/>
            <a:ext cx="1485900" cy="1123950"/>
          </a:xfrm>
          <a:prstGeom prst="rect">
            <a:avLst/>
          </a:prstGeom>
        </p:spPr>
      </p:pic>
      <p:pic>
        <p:nvPicPr>
          <p:cNvPr id="7" name="Zeb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2" y="2804597"/>
            <a:ext cx="1847525" cy="1767403"/>
          </a:xfrm>
          <a:prstGeom prst="rect">
            <a:avLst/>
          </a:prstGeom>
        </p:spPr>
      </p:pic>
      <p:pic>
        <p:nvPicPr>
          <p:cNvPr id="8" name="C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36" y="1106267"/>
            <a:ext cx="1673405" cy="1345848"/>
          </a:xfrm>
          <a:prstGeom prst="rect">
            <a:avLst/>
          </a:prstGeom>
        </p:spPr>
      </p:pic>
      <p:pic>
        <p:nvPicPr>
          <p:cNvPr id="17" name="Purpl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7581">
            <a:off x="813789" y="4572000"/>
            <a:ext cx="1732450" cy="1715738"/>
          </a:xfrm>
          <a:prstGeom prst="rect">
            <a:avLst/>
          </a:prstGeom>
        </p:spPr>
      </p:pic>
      <p:pic>
        <p:nvPicPr>
          <p:cNvPr id="18" name="Nurs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11" y="3912396"/>
            <a:ext cx="907317" cy="2298935"/>
          </a:xfrm>
          <a:prstGeom prst="rect">
            <a:avLst/>
          </a:prstGeom>
        </p:spPr>
      </p:pic>
      <p:pic>
        <p:nvPicPr>
          <p:cNvPr id="19" name="Surf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627" y="1081574"/>
            <a:ext cx="1971753" cy="1698330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974248" y="3106537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744716" y="1195814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5104 0.1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21388 -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974 -0.022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2507 -0.074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7" name="Rounded Rectangle 16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06220" y="714876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>
                <a:latin typeface="Twinkl" pitchFamily="50" charset="0"/>
              </a:rPr>
              <a:t>Click the pictures that contain the ‘ow’ sound to move them into the middle.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15713" y="1446083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ow</a:t>
            </a:r>
            <a:endParaRPr lang="en-GB" sz="3600" dirty="0"/>
          </a:p>
        </p:txBody>
      </p:sp>
      <p:pic>
        <p:nvPicPr>
          <p:cNvPr id="10" name="Ow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1" y="1139197"/>
            <a:ext cx="1185748" cy="1499287"/>
          </a:xfrm>
          <a:prstGeom prst="rect">
            <a:avLst/>
          </a:prstGeom>
        </p:spPr>
      </p:pic>
      <p:pic>
        <p:nvPicPr>
          <p:cNvPr id="13" name="Chur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62" y="4486726"/>
            <a:ext cx="1468729" cy="1611481"/>
          </a:xfrm>
          <a:prstGeom prst="rect">
            <a:avLst/>
          </a:prstGeom>
        </p:spPr>
      </p:pic>
      <p:pic>
        <p:nvPicPr>
          <p:cNvPr id="14" name="C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14" y="3127435"/>
            <a:ext cx="1591124" cy="1241890"/>
          </a:xfrm>
          <a:prstGeom prst="rect">
            <a:avLst/>
          </a:prstGeom>
        </p:spPr>
      </p:pic>
      <p:pic>
        <p:nvPicPr>
          <p:cNvPr id="15" name="Clow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36" y="1065227"/>
            <a:ext cx="1005851" cy="1878227"/>
          </a:xfrm>
          <a:prstGeom prst="rect">
            <a:avLst/>
          </a:prstGeom>
        </p:spPr>
      </p:pic>
      <p:pic>
        <p:nvPicPr>
          <p:cNvPr id="26" name="Crow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6" y="4309109"/>
            <a:ext cx="1443407" cy="1789098"/>
          </a:xfrm>
          <a:prstGeom prst="rect">
            <a:avLst/>
          </a:prstGeom>
        </p:spPr>
      </p:pic>
      <p:pic>
        <p:nvPicPr>
          <p:cNvPr id="2" name="Be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68" y="2785806"/>
            <a:ext cx="1175119" cy="1368511"/>
          </a:xfrm>
          <a:prstGeom prst="rect">
            <a:avLst/>
          </a:prstGeom>
        </p:spPr>
      </p:pic>
      <p:sp>
        <p:nvSpPr>
          <p:cNvPr id="19" name="Multiply 18"/>
          <p:cNvSpPr/>
          <p:nvPr/>
        </p:nvSpPr>
        <p:spPr>
          <a:xfrm>
            <a:off x="1069163" y="2904447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807669" y="4768056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1319 0.15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0885 0.16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20625 0.18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1563 -0.046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30934" y="714876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‘oi’ sound to move them into the middle.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15596" y="14550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oi</a:t>
            </a:r>
            <a:endParaRPr lang="en-GB" sz="3600" dirty="0"/>
          </a:p>
        </p:txBody>
      </p:sp>
      <p:pic>
        <p:nvPicPr>
          <p:cNvPr id="7" name="F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8198">
            <a:off x="1496811" y="876128"/>
            <a:ext cx="285029" cy="1804087"/>
          </a:xfrm>
          <a:prstGeom prst="rect">
            <a:avLst/>
          </a:prstGeom>
        </p:spPr>
      </p:pic>
      <p:pic>
        <p:nvPicPr>
          <p:cNvPr id="8" name="So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622132"/>
            <a:ext cx="2077147" cy="1159035"/>
          </a:xfrm>
          <a:prstGeom prst="rect">
            <a:avLst/>
          </a:prstGeom>
        </p:spPr>
      </p:pic>
      <p:pic>
        <p:nvPicPr>
          <p:cNvPr id="21" name="Pois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87" y="4043313"/>
            <a:ext cx="881970" cy="2232454"/>
          </a:xfrm>
          <a:prstGeom prst="rect">
            <a:avLst/>
          </a:prstGeom>
        </p:spPr>
      </p:pic>
      <p:pic>
        <p:nvPicPr>
          <p:cNvPr id="23" name="Tin Foi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70" y="4736757"/>
            <a:ext cx="1994918" cy="1314964"/>
          </a:xfrm>
          <a:prstGeom prst="rect">
            <a:avLst/>
          </a:prstGeom>
        </p:spPr>
      </p:pic>
      <p:pic>
        <p:nvPicPr>
          <p:cNvPr id="24" name="Far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1" y="2826255"/>
            <a:ext cx="1811112" cy="1736405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5" name="Multiply 14"/>
          <p:cNvSpPr/>
          <p:nvPr/>
        </p:nvSpPr>
        <p:spPr>
          <a:xfrm>
            <a:off x="942754" y="1130453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87890" y="3097041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3"/>
          <a:stretch/>
        </p:blipFill>
        <p:spPr>
          <a:xfrm>
            <a:off x="6807605" y="1183137"/>
            <a:ext cx="1413874" cy="13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6215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0417 -0.035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5781 -0.10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20868 0.126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04162" y="714876"/>
            <a:ext cx="7754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‘ear’ sound to move them into the middle. </a:t>
            </a:r>
            <a:r>
              <a:rPr lang="en-GB" altLang="en-US" dirty="0" smtClean="0">
                <a:latin typeface="Twinkl" pitchFamily="50" charset="0"/>
              </a:rPr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86538" y="14423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ear</a:t>
            </a:r>
            <a:endParaRPr lang="en-GB" sz="3600" dirty="0"/>
          </a:p>
        </p:txBody>
      </p:sp>
      <p:pic>
        <p:nvPicPr>
          <p:cNvPr id="10" name="Bea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3" y="1187237"/>
            <a:ext cx="1302102" cy="1598981"/>
          </a:xfrm>
          <a:prstGeom prst="rect">
            <a:avLst/>
          </a:prstGeom>
        </p:spPr>
      </p:pic>
      <p:pic>
        <p:nvPicPr>
          <p:cNvPr id="11" name="E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6" y="4232308"/>
            <a:ext cx="1794919" cy="2382676"/>
          </a:xfrm>
          <a:prstGeom prst="rect">
            <a:avLst/>
          </a:prstGeom>
        </p:spPr>
      </p:pic>
      <p:pic>
        <p:nvPicPr>
          <p:cNvPr id="18" name="Ge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9" y="2939108"/>
            <a:ext cx="1243030" cy="1524000"/>
          </a:xfrm>
          <a:prstGeom prst="rect">
            <a:avLst/>
          </a:prstGeom>
        </p:spPr>
      </p:pic>
      <p:pic>
        <p:nvPicPr>
          <p:cNvPr id="19" name="Que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47" y="1187237"/>
            <a:ext cx="1326909" cy="1720212"/>
          </a:xfrm>
          <a:prstGeom prst="rect">
            <a:avLst/>
          </a:prstGeom>
        </p:spPr>
      </p:pic>
      <p:pic>
        <p:nvPicPr>
          <p:cNvPr id="21" name="R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06" y="4477238"/>
            <a:ext cx="1324775" cy="1577575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6802473" y="1423562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6911537" y="4600949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59932" y="3036908"/>
            <a:ext cx="1699561" cy="1420170"/>
            <a:chOff x="6559932" y="3036908"/>
            <a:chExt cx="1699561" cy="1420170"/>
          </a:xfrm>
        </p:grpSpPr>
        <p:pic>
          <p:nvPicPr>
            <p:cNvPr id="20" name="Tear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584" y="3036908"/>
              <a:ext cx="1326909" cy="1326909"/>
            </a:xfrm>
            <a:prstGeom prst="rect">
              <a:avLst/>
            </a:prstGeom>
          </p:spPr>
        </p:pic>
        <p:sp>
          <p:nvSpPr>
            <p:cNvPr id="2" name="Up Arrow 1"/>
            <p:cNvSpPr/>
            <p:nvPr/>
          </p:nvSpPr>
          <p:spPr>
            <a:xfrm rot="3443628">
              <a:off x="6690655" y="3941158"/>
              <a:ext cx="385197" cy="646643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44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23785 0.16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4479 0.191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41371 -0.040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22187 -0.087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72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Laura O'Brien</cp:lastModifiedBy>
  <cp:revision>30</cp:revision>
  <dcterms:created xsi:type="dcterms:W3CDTF">2018-10-17T13:50:41Z</dcterms:created>
  <dcterms:modified xsi:type="dcterms:W3CDTF">2020-06-25T18:38:08Z</dcterms:modified>
</cp:coreProperties>
</file>