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E3ED-A8FB-46E9-A4A2-0D083D43A9BF}" type="datetimeFigureOut">
              <a:rPr lang="en-GB" smtClean="0"/>
              <a:t>17/06/2020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5CBFC-AA72-44C4-B453-9114EFC58B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4360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E3ED-A8FB-46E9-A4A2-0D083D43A9BF}" type="datetimeFigureOut">
              <a:rPr lang="en-GB" smtClean="0"/>
              <a:t>17/06/2020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5CBFC-AA72-44C4-B453-9114EFC58B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5849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E3ED-A8FB-46E9-A4A2-0D083D43A9BF}" type="datetimeFigureOut">
              <a:rPr lang="en-GB" smtClean="0"/>
              <a:t>17/06/2020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5CBFC-AA72-44C4-B453-9114EFC58B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2602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E3ED-A8FB-46E9-A4A2-0D083D43A9BF}" type="datetimeFigureOut">
              <a:rPr lang="en-GB" smtClean="0"/>
              <a:t>17/06/2020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5CBFC-AA72-44C4-B453-9114EFC58B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6699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E3ED-A8FB-46E9-A4A2-0D083D43A9BF}" type="datetimeFigureOut">
              <a:rPr lang="en-GB" smtClean="0"/>
              <a:t>17/06/2020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5CBFC-AA72-44C4-B453-9114EFC58B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3513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E3ED-A8FB-46E9-A4A2-0D083D43A9BF}" type="datetimeFigureOut">
              <a:rPr lang="en-GB" smtClean="0"/>
              <a:t>17/06/2020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5CBFC-AA72-44C4-B453-9114EFC58B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2338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E3ED-A8FB-46E9-A4A2-0D083D43A9BF}" type="datetimeFigureOut">
              <a:rPr lang="en-GB" smtClean="0"/>
              <a:t>17/06/2020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5CBFC-AA72-44C4-B453-9114EFC58B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9578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E3ED-A8FB-46E9-A4A2-0D083D43A9BF}" type="datetimeFigureOut">
              <a:rPr lang="en-GB" smtClean="0"/>
              <a:t>17/06/2020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5CBFC-AA72-44C4-B453-9114EFC58B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4632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E3ED-A8FB-46E9-A4A2-0D083D43A9BF}" type="datetimeFigureOut">
              <a:rPr lang="en-GB" smtClean="0"/>
              <a:t>17/06/2020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5CBFC-AA72-44C4-B453-9114EFC58B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7138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E3ED-A8FB-46E9-A4A2-0D083D43A9BF}" type="datetimeFigureOut">
              <a:rPr lang="en-GB" smtClean="0"/>
              <a:t>17/06/2020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5CBFC-AA72-44C4-B453-9114EFC58B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8369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E3ED-A8FB-46E9-A4A2-0D083D43A9BF}" type="datetimeFigureOut">
              <a:rPr lang="en-GB" smtClean="0"/>
              <a:t>17/06/2020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5CBFC-AA72-44C4-B453-9114EFC58B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5157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0E3ED-A8FB-46E9-A4A2-0D083D43A9BF}" type="datetimeFigureOut">
              <a:rPr lang="en-GB" smtClean="0"/>
              <a:t>17/06/2020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35CBFC-AA72-44C4-B453-9114EFC58B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8151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Formby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3080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pier</a:t>
            </a:r>
            <a:endParaRPr lang="en-GB" dirty="0"/>
          </a:p>
        </p:txBody>
      </p:sp>
      <p:pic>
        <p:nvPicPr>
          <p:cNvPr id="8194" name="Picture 2" descr="Blackpool Pier&#10;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3286" y="1375719"/>
            <a:ext cx="6577729" cy="49273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57234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Trams along the promenade</a:t>
            </a:r>
            <a:endParaRPr lang="en-GB" dirty="0"/>
          </a:p>
        </p:txBody>
      </p:sp>
      <p:pic>
        <p:nvPicPr>
          <p:cNvPr id="9218" name="Picture 2" descr="File:Blackpool tram 632 , Promenade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9992" y="1548714"/>
            <a:ext cx="6358062" cy="4736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04330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Pleasure beach funfair</a:t>
            </a:r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89189" y="1869989"/>
            <a:ext cx="5848549" cy="4386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84102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Sea life Centre and Sandcastle swimming centre </a:t>
            </a:r>
            <a:endParaRPr lang="en-GB" dirty="0"/>
          </a:p>
        </p:txBody>
      </p:sp>
      <p:pic>
        <p:nvPicPr>
          <p:cNvPr id="11266" name="Picture 2" descr="https://encrypted-tbn0.gstatic.com/images?q=tbn:ANd9GcS6JQcQ7ncmkoXlcH42uUmAnslHWRtzOWHZWwy0OSjSEzbC63x-HezJWdV5vPo:https://i.ytimg.com/vi/gKi6OI3z8nM/maxresdefault.jpg&amp;s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948" y="1954241"/>
            <a:ext cx="4927598" cy="2767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8" name="Picture 4" descr="https://i2-prod.liverpoolecho.co.uk/incoming/article13519697.ece/ALTERNATES/s615/sandcastle-attractions-pageJP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6645" y="3487696"/>
            <a:ext cx="4276382" cy="2843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3731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Coastal path through the sand dunes</a:t>
            </a:r>
            <a:endParaRPr lang="en-GB" dirty="0"/>
          </a:p>
        </p:txBody>
      </p:sp>
      <p:pic>
        <p:nvPicPr>
          <p:cNvPr id="1026" name="Picture 2" descr="https://www.visitsouthport.com/imageresizer/?image=%2fdmsimgs%2fformby2_1097135176.png&amp;action=ProductMain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6378" y="1523999"/>
            <a:ext cx="8807192" cy="5053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1303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Long  flat beach</a:t>
            </a:r>
            <a:endParaRPr lang="en-GB" dirty="0"/>
          </a:p>
        </p:txBody>
      </p:sp>
      <p:pic>
        <p:nvPicPr>
          <p:cNvPr id="2050" name="Picture 2" descr="Product Imag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130" y="1540476"/>
            <a:ext cx="8484044" cy="4819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42575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Decked path for easy access over the sand</a:t>
            </a:r>
            <a:endParaRPr lang="en-GB" dirty="0"/>
          </a:p>
        </p:txBody>
      </p:sp>
      <p:pic>
        <p:nvPicPr>
          <p:cNvPr id="3074" name="Picture 2" descr="formby beach, 10 mins from Formby Hall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6666" y="1825625"/>
            <a:ext cx="3258668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4491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Red squirrel nature reserve</a:t>
            </a:r>
            <a:endParaRPr lang="en-GB" dirty="0"/>
          </a:p>
        </p:txBody>
      </p:sp>
      <p:pic>
        <p:nvPicPr>
          <p:cNvPr id="4100" name="Picture 4" descr="Red squirrel at Formby Nature Reserv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7611" y="1820562"/>
            <a:ext cx="8185245" cy="460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36421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Forest trails</a:t>
            </a:r>
            <a:endParaRPr lang="en-GB" dirty="0"/>
          </a:p>
        </p:txBody>
      </p:sp>
      <p:pic>
        <p:nvPicPr>
          <p:cNvPr id="5122" name="Picture 2" descr="https://encrypted-tbn0.gstatic.com/images?q=tbn:ANd9GcTJXOJM4U2uRMYIfawjXLOrY8zV6SFSQ7T85h2w3dtN0i21bsHgjhiWFxoA_Lzf:https://media-cdn.tripadvisor.com/media/photo-s/0d/66/b5/4b/freshfield-squirrel-reserve.jpg&amp;s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897" y="1367481"/>
            <a:ext cx="6335364" cy="47319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9162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70918"/>
          </a:xfrm>
        </p:spPr>
        <p:txBody>
          <a:bodyPr>
            <a:normAutofit/>
          </a:bodyPr>
          <a:lstStyle/>
          <a:p>
            <a:pPr algn="ctr"/>
            <a:r>
              <a:rPr lang="en-GB" sz="4800" dirty="0" smtClean="0"/>
              <a:t>Blackpool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3597954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Blackpool beach next to the town</a:t>
            </a:r>
            <a:endParaRPr lang="en-GB" dirty="0"/>
          </a:p>
        </p:txBody>
      </p:sp>
      <p:pic>
        <p:nvPicPr>
          <p:cNvPr id="6146" name="Picture 2" descr="Blackpool Beach (Central) - Lancashir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2541" y="1524000"/>
            <a:ext cx="7231729" cy="49105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59505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Promenade and Tower</a:t>
            </a:r>
            <a:endParaRPr lang="en-GB" dirty="0"/>
          </a:p>
        </p:txBody>
      </p:sp>
      <p:pic>
        <p:nvPicPr>
          <p:cNvPr id="7170" name="Picture 2" descr="image of central pier and blackpool tower on central promenad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0866" y="1392195"/>
            <a:ext cx="6769720" cy="5083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4101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52</Words>
  <Application>Microsoft Office PowerPoint</Application>
  <PresentationFormat>Widescreen</PresentationFormat>
  <Paragraphs>13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Formby</vt:lpstr>
      <vt:lpstr>Coastal path through the sand dunes</vt:lpstr>
      <vt:lpstr>Long  flat beach</vt:lpstr>
      <vt:lpstr>Decked path for easy access over the sand</vt:lpstr>
      <vt:lpstr>Red squirrel nature reserve</vt:lpstr>
      <vt:lpstr>Forest trails</vt:lpstr>
      <vt:lpstr>Blackpool</vt:lpstr>
      <vt:lpstr>Blackpool beach next to the town</vt:lpstr>
      <vt:lpstr>The Promenade and Tower</vt:lpstr>
      <vt:lpstr>The pier</vt:lpstr>
      <vt:lpstr>Trams along the promenade</vt:lpstr>
      <vt:lpstr>The Pleasure beach funfair</vt:lpstr>
      <vt:lpstr>Sea life Centre and Sandcastle swimming centre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Formby</dc:title>
  <dc:creator>Jane Holland</dc:creator>
  <cp:lastModifiedBy>Jane Holland</cp:lastModifiedBy>
  <cp:revision>3</cp:revision>
  <dcterms:created xsi:type="dcterms:W3CDTF">2020-06-17T10:19:34Z</dcterms:created>
  <dcterms:modified xsi:type="dcterms:W3CDTF">2020-06-17T10:32:19Z</dcterms:modified>
</cp:coreProperties>
</file>