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/>
    <p:restoredTop sz="94686"/>
  </p:normalViewPr>
  <p:slideViewPr>
    <p:cSldViewPr snapToGrid="0" snapToObjects="1">
      <p:cViewPr varScale="1">
        <p:scale>
          <a:sx n="83" d="100"/>
          <a:sy n="83" d="100"/>
        </p:scale>
        <p:origin x="6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360B2-71D3-4546-881F-563D613888C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D5CAC-02B8-B14F-AE14-FAA98314C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0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2A68-C4F5-474D-91EC-37AA6A74EB1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EA46E-65CC-9947-95E6-90465FF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2A68-C4F5-474D-91EC-37AA6A74EB1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EA46E-65CC-9947-95E6-90465FF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7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2A68-C4F5-474D-91EC-37AA6A74EB1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EA46E-65CC-9947-95E6-90465FF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7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2A68-C4F5-474D-91EC-37AA6A74EB1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EA46E-65CC-9947-95E6-90465FF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7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2A68-C4F5-474D-91EC-37AA6A74EB1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EA46E-65CC-9947-95E6-90465FF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2A68-C4F5-474D-91EC-37AA6A74EB1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EA46E-65CC-9947-95E6-90465FF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5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2A68-C4F5-474D-91EC-37AA6A74EB1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EA46E-65CC-9947-95E6-90465FF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1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2A68-C4F5-474D-91EC-37AA6A74EB1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EA46E-65CC-9947-95E6-90465FF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2A68-C4F5-474D-91EC-37AA6A74EB1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EA46E-65CC-9947-95E6-90465FF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3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2A68-C4F5-474D-91EC-37AA6A74EB1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EA46E-65CC-9947-95E6-90465FF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7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2A68-C4F5-474D-91EC-37AA6A74EB1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EA46E-65CC-9947-95E6-90465FF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3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C2A68-C4F5-474D-91EC-37AA6A74EB1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EA46E-65CC-9947-95E6-90465FF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4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65363"/>
            <a:ext cx="9144000" cy="2387600"/>
          </a:xfrm>
        </p:spPr>
        <p:txBody>
          <a:bodyPr>
            <a:noAutofit/>
          </a:bodyPr>
          <a:lstStyle/>
          <a:p>
            <a:r>
              <a:rPr lang="en-US" sz="15000" dirty="0" smtClean="0"/>
              <a:t>Can you guess who?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76" y="503937"/>
            <a:ext cx="10248943" cy="5269333"/>
          </a:xfrm>
        </p:spPr>
      </p:pic>
    </p:spTree>
    <p:extLst>
      <p:ext uri="{BB962C8B-B14F-4D97-AF65-F5344CB8AC3E}">
        <p14:creationId xmlns:p14="http://schemas.microsoft.com/office/powerpoint/2010/main" val="186975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44" y="365125"/>
            <a:ext cx="6199450" cy="6387720"/>
          </a:xfrm>
        </p:spPr>
      </p:pic>
    </p:spTree>
    <p:extLst>
      <p:ext uri="{BB962C8B-B14F-4D97-AF65-F5344CB8AC3E}">
        <p14:creationId xmlns:p14="http://schemas.microsoft.com/office/powerpoint/2010/main" val="860078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97" y="365125"/>
            <a:ext cx="7317814" cy="5990397"/>
          </a:xfrm>
        </p:spPr>
      </p:pic>
    </p:spTree>
    <p:extLst>
      <p:ext uri="{BB962C8B-B14F-4D97-AF65-F5344CB8AC3E}">
        <p14:creationId xmlns:p14="http://schemas.microsoft.com/office/powerpoint/2010/main" val="39084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68" y="552637"/>
            <a:ext cx="9389064" cy="5668869"/>
          </a:xfrm>
        </p:spPr>
      </p:pic>
    </p:spTree>
    <p:extLst>
      <p:ext uri="{BB962C8B-B14F-4D97-AF65-F5344CB8AC3E}">
        <p14:creationId xmlns:p14="http://schemas.microsoft.com/office/powerpoint/2010/main" val="189413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23" y="1027906"/>
            <a:ext cx="7873681" cy="4949171"/>
          </a:xfrm>
        </p:spPr>
      </p:pic>
    </p:spTree>
    <p:extLst>
      <p:ext uri="{BB962C8B-B14F-4D97-AF65-F5344CB8AC3E}">
        <p14:creationId xmlns:p14="http://schemas.microsoft.com/office/powerpoint/2010/main" val="115328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46" y="913606"/>
            <a:ext cx="7451708" cy="466043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2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Can you guess who?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guess who?</dc:title>
  <dc:creator>Microsoft Office User</dc:creator>
  <cp:lastModifiedBy>Laura O'Brien</cp:lastModifiedBy>
  <cp:revision>1</cp:revision>
  <dcterms:created xsi:type="dcterms:W3CDTF">2020-06-08T22:57:38Z</dcterms:created>
  <dcterms:modified xsi:type="dcterms:W3CDTF">2020-06-09T09:49:15Z</dcterms:modified>
</cp:coreProperties>
</file>