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87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6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7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1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973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5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275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65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709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4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93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5CEB9-7D79-4779-A023-35447D180B31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64995-C15D-4328-A4C5-2FCF0D46F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4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Thursday 25</a:t>
            </a:r>
            <a:r>
              <a:rPr lang="en-US" b="1" u="sng" baseline="30000" dirty="0" smtClean="0"/>
              <a:t>th</a:t>
            </a:r>
            <a:r>
              <a:rPr lang="en-US" b="1" u="sng" dirty="0" smtClean="0"/>
              <a:t> June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English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799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Look back at your table yesterday.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You wrote reasons why Syd should stay on the island and </a:t>
            </a:r>
            <a:r>
              <a:rPr lang="en-US" dirty="0" err="1" smtClean="0"/>
              <a:t>reaons</a:t>
            </a:r>
            <a:r>
              <a:rPr lang="en-US" dirty="0" smtClean="0"/>
              <a:t> why he shouldn’t.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Today we are going to use these to help us build sentences using ‘but’.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126" y="3867192"/>
            <a:ext cx="9455716" cy="244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235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For example-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t"/>
            <a:r>
              <a:rPr lang="en-US" dirty="0" smtClean="0"/>
              <a:t>He is having a great time. </a:t>
            </a:r>
          </a:p>
          <a:p>
            <a:pPr fontAlgn="t"/>
            <a:r>
              <a:rPr lang="en-US" dirty="0" smtClean="0"/>
              <a:t>His mum and dad will miss him.</a:t>
            </a:r>
          </a:p>
          <a:p>
            <a:pPr fontAlgn="t"/>
            <a:r>
              <a:rPr lang="en-US" dirty="0" smtClean="0"/>
              <a:t>He is spending time with his Grandad. </a:t>
            </a:r>
          </a:p>
          <a:p>
            <a:pPr fontAlgn="t"/>
            <a:r>
              <a:rPr lang="en-US" dirty="0" smtClean="0"/>
              <a:t>The jungle isn’t a safe place.</a:t>
            </a:r>
          </a:p>
          <a:p>
            <a:pPr marL="0" indent="0" fontAlgn="t">
              <a:buNone/>
            </a:pPr>
            <a:endParaRPr lang="en-US" dirty="0" smtClean="0"/>
          </a:p>
          <a:p>
            <a:pPr marL="0" indent="0" fontAlgn="t">
              <a:buNone/>
            </a:pPr>
            <a:r>
              <a:rPr lang="en-US" dirty="0" smtClean="0"/>
              <a:t>Syd should stay on the island because he is having a great time </a:t>
            </a:r>
            <a:r>
              <a:rPr lang="en-US" b="1" u="sng" dirty="0" smtClean="0"/>
              <a:t>but</a:t>
            </a:r>
            <a:r>
              <a:rPr lang="en-US" dirty="0" smtClean="0"/>
              <a:t> his mum and dad will be missing him. </a:t>
            </a:r>
          </a:p>
          <a:p>
            <a:pPr fontAlgn="t"/>
            <a:endParaRPr lang="en-US" b="1" dirty="0" smtClean="0"/>
          </a:p>
          <a:p>
            <a:pPr marL="0" indent="0" fontAlgn="t">
              <a:buNone/>
            </a:pPr>
            <a:r>
              <a:rPr lang="en-US" dirty="0" smtClean="0"/>
              <a:t>Syd should stay on the island because he is spending time with his Grandad </a:t>
            </a:r>
            <a:r>
              <a:rPr lang="en-US" b="1" u="sng" dirty="0" smtClean="0"/>
              <a:t>but </a:t>
            </a:r>
            <a:r>
              <a:rPr lang="en-US" dirty="0" smtClean="0"/>
              <a:t>the jungle isn’t a safe place to be. </a:t>
            </a:r>
          </a:p>
          <a:p>
            <a:pPr marL="0" indent="0" fontAlgn="t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856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Thursday 25th June</vt:lpstr>
      <vt:lpstr>Look back at your table yesterday.</vt:lpstr>
      <vt:lpstr>For example-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 25th June</dc:title>
  <dc:creator>Adriana Capozzi</dc:creator>
  <cp:lastModifiedBy>Adriana Capozzi</cp:lastModifiedBy>
  <cp:revision>1</cp:revision>
  <dcterms:created xsi:type="dcterms:W3CDTF">2020-06-15T10:48:32Z</dcterms:created>
  <dcterms:modified xsi:type="dcterms:W3CDTF">2020-06-15T10:48:44Z</dcterms:modified>
</cp:coreProperties>
</file>