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86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8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5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5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0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6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98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5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8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5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23B2F-7E17-4285-92CD-13106C08A44C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3310C-882E-4AA6-AA79-D38DA62D1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3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6529"/>
            <a:ext cx="9144000" cy="2387600"/>
          </a:xfrm>
        </p:spPr>
        <p:txBody>
          <a:bodyPr/>
          <a:lstStyle/>
          <a:p>
            <a:r>
              <a:rPr lang="en-US" b="1" u="sng" dirty="0" smtClean="0"/>
              <a:t>Wednesday 24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 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English answers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1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0432" y="1161288"/>
            <a:ext cx="8878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Tom played the game well __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_____ won a trophy. 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king is </a:t>
            </a:r>
            <a:r>
              <a:rPr lang="en-US" dirty="0" err="1" smtClean="0"/>
              <a:t>rich</a:t>
            </a:r>
            <a:r>
              <a:rPr lang="en-US" dirty="0" err="1" smtClean="0">
                <a:solidFill>
                  <a:srgbClr val="FF0000"/>
                </a:solidFill>
              </a:rPr>
              <a:t>__but</a:t>
            </a:r>
            <a:r>
              <a:rPr lang="en-US" dirty="0" smtClean="0">
                <a:solidFill>
                  <a:srgbClr val="FF0000"/>
                </a:solidFill>
              </a:rPr>
              <a:t>__ </a:t>
            </a:r>
            <a:r>
              <a:rPr lang="en-US" dirty="0" smtClean="0"/>
              <a:t>the farmer is poor.</a:t>
            </a:r>
          </a:p>
          <a:p>
            <a:pPr marL="514350" indent="-514350">
              <a:buAutoNum type="arabicPeriod"/>
            </a:pPr>
            <a:r>
              <a:rPr lang="en-US" dirty="0" smtClean="0"/>
              <a:t>Molly likes doing </a:t>
            </a:r>
            <a:r>
              <a:rPr lang="en-US" dirty="0" err="1" smtClean="0"/>
              <a:t>puzzles___</a:t>
            </a:r>
            <a:r>
              <a:rPr lang="en-US" dirty="0" err="1" smtClean="0">
                <a:solidFill>
                  <a:srgbClr val="FF0000"/>
                </a:solidFill>
              </a:rPr>
              <a:t>and</a:t>
            </a:r>
            <a:r>
              <a:rPr lang="en-US" dirty="0" err="1" smtClean="0">
                <a:solidFill>
                  <a:srgbClr val="FF0000"/>
                </a:solidFill>
              </a:rPr>
              <a:t>__</a:t>
            </a:r>
            <a:r>
              <a:rPr lang="en-US" dirty="0" err="1" smtClean="0"/>
              <a:t>Alice</a:t>
            </a:r>
            <a:r>
              <a:rPr lang="en-US" dirty="0" smtClean="0"/>
              <a:t> likes doing crosswords. </a:t>
            </a:r>
          </a:p>
          <a:p>
            <a:pPr marL="514350" indent="-514350">
              <a:buAutoNum type="arabicPeriod"/>
            </a:pPr>
            <a:r>
              <a:rPr lang="en-US" dirty="0" smtClean="0"/>
              <a:t>Her writing is very good___</a:t>
            </a:r>
            <a:r>
              <a:rPr lang="en-US" dirty="0" err="1" smtClean="0">
                <a:solidFill>
                  <a:srgbClr val="FF0000"/>
                </a:solidFill>
              </a:rPr>
              <a:t>but</a:t>
            </a:r>
            <a:r>
              <a:rPr lang="en-US" dirty="0" err="1" smtClean="0"/>
              <a:t>_she</a:t>
            </a:r>
            <a:r>
              <a:rPr lang="en-US" dirty="0" smtClean="0"/>
              <a:t> struggles with her spelling. </a:t>
            </a:r>
          </a:p>
          <a:p>
            <a:pPr marL="514350" indent="-514350">
              <a:buAutoNum type="arabicPeriod"/>
            </a:pPr>
            <a:r>
              <a:rPr lang="en-US" dirty="0" smtClean="0"/>
              <a:t>Max fell </a:t>
            </a:r>
            <a:r>
              <a:rPr lang="en-US" dirty="0" err="1" smtClean="0"/>
              <a:t>down___</a:t>
            </a:r>
            <a:r>
              <a:rPr lang="en-US" dirty="0" err="1" smtClean="0">
                <a:solidFill>
                  <a:srgbClr val="FF0000"/>
                </a:solidFill>
              </a:rPr>
              <a:t>but</a:t>
            </a:r>
            <a:r>
              <a:rPr lang="en-US" dirty="0" smtClean="0">
                <a:solidFill>
                  <a:srgbClr val="FF0000"/>
                </a:solidFill>
              </a:rPr>
              <a:t>___ </a:t>
            </a:r>
            <a:r>
              <a:rPr lang="en-US" dirty="0" smtClean="0"/>
              <a:t>he didn’t get hurt.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41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Wednesday 24th June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 24th June </dc:title>
  <dc:creator>Adriana Capozzi</dc:creator>
  <cp:lastModifiedBy>Adriana Capozzi</cp:lastModifiedBy>
  <cp:revision>1</cp:revision>
  <dcterms:created xsi:type="dcterms:W3CDTF">2020-06-15T10:44:54Z</dcterms:created>
  <dcterms:modified xsi:type="dcterms:W3CDTF">2020-06-15T10:45:08Z</dcterms:modified>
</cp:coreProperties>
</file>