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6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3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92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8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5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2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50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7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3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3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3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F3E0E-BA9E-4B76-A686-E203F2DC3D9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B7A54-6025-46D8-BD1A-BA733A6F5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2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Wednesday 24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June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1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Questions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 err="1" smtClean="0"/>
              <a:t>colour</a:t>
            </a:r>
            <a:r>
              <a:rPr lang="en-US" dirty="0" smtClean="0"/>
              <a:t> is the dragon’s tail? </a:t>
            </a:r>
            <a:r>
              <a:rPr lang="en-US" dirty="0" smtClean="0">
                <a:solidFill>
                  <a:srgbClr val="FF0000"/>
                </a:solidFill>
              </a:rPr>
              <a:t>Silver. </a:t>
            </a:r>
          </a:p>
          <a:p>
            <a:pPr marL="0" indent="0">
              <a:buNone/>
            </a:pPr>
            <a:r>
              <a:rPr lang="en-US" dirty="0" smtClean="0"/>
              <a:t>What would the author use fir trees to paint? </a:t>
            </a:r>
            <a:r>
              <a:rPr lang="en-US" dirty="0" smtClean="0">
                <a:solidFill>
                  <a:srgbClr val="FF0000"/>
                </a:solidFill>
              </a:rPr>
              <a:t>The spikes on the dragon’s back.</a:t>
            </a:r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 err="1" smtClean="0"/>
              <a:t>colour</a:t>
            </a:r>
            <a:r>
              <a:rPr lang="en-US" dirty="0" smtClean="0"/>
              <a:t> would the dragon’s head be? </a:t>
            </a:r>
            <a:r>
              <a:rPr lang="en-US" dirty="0" smtClean="0">
                <a:solidFill>
                  <a:srgbClr val="FF0000"/>
                </a:solidFill>
              </a:rPr>
              <a:t>Green.</a:t>
            </a:r>
          </a:p>
          <a:p>
            <a:pPr marL="0" indent="0">
              <a:buNone/>
            </a:pPr>
            <a:r>
              <a:rPr lang="en-US" dirty="0" smtClean="0"/>
              <a:t>What part of the dragon is overlapping? </a:t>
            </a:r>
            <a:r>
              <a:rPr lang="en-US" dirty="0" smtClean="0">
                <a:solidFill>
                  <a:srgbClr val="FF0000"/>
                </a:solidFill>
              </a:rPr>
              <a:t>His scales are overlapping.</a:t>
            </a:r>
          </a:p>
          <a:p>
            <a:pPr marL="0" indent="0">
              <a:buNone/>
            </a:pPr>
            <a:r>
              <a:rPr lang="en-US" dirty="0" smtClean="0"/>
              <a:t>Why does the author use reds and oranges for the dragon’s breath? </a:t>
            </a:r>
            <a:r>
              <a:rPr lang="en-US" dirty="0" smtClean="0">
                <a:solidFill>
                  <a:srgbClr val="FF0000"/>
                </a:solidFill>
              </a:rPr>
              <a:t>Because dragons breathe fire and fire is orange/red.</a:t>
            </a:r>
          </a:p>
          <a:p>
            <a:pPr marL="0" indent="0">
              <a:buNone/>
            </a:pPr>
            <a:r>
              <a:rPr lang="en-US" dirty="0" smtClean="0"/>
              <a:t>What glows like embers? </a:t>
            </a:r>
            <a:r>
              <a:rPr lang="en-US" dirty="0" smtClean="0">
                <a:solidFill>
                  <a:srgbClr val="FF0000"/>
                </a:solidFill>
              </a:rPr>
              <a:t>His eyes.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948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Wednesday 24th June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24th June</dc:title>
  <dc:creator>Adriana Capozzi</dc:creator>
  <cp:lastModifiedBy>Adriana Capozzi</cp:lastModifiedBy>
  <cp:revision>2</cp:revision>
  <dcterms:created xsi:type="dcterms:W3CDTF">2020-06-15T12:12:17Z</dcterms:created>
  <dcterms:modified xsi:type="dcterms:W3CDTF">2020-06-15T12:12:58Z</dcterms:modified>
</cp:coreProperties>
</file>