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6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3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92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8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5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52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50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7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3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3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3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2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Wednesday 24</a:t>
            </a:r>
            <a:r>
              <a:rPr lang="en-US" b="1" u="sng" baseline="30000" dirty="0" smtClean="0"/>
              <a:t>th</a:t>
            </a:r>
            <a:r>
              <a:rPr lang="en-US" b="1" u="sng" dirty="0" smtClean="0"/>
              <a:t> June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310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Questions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 err="1" smtClean="0"/>
              <a:t>colour</a:t>
            </a:r>
            <a:r>
              <a:rPr lang="en-US" dirty="0" smtClean="0"/>
              <a:t> is the dragon’s tail?</a:t>
            </a:r>
          </a:p>
          <a:p>
            <a:pPr marL="0" indent="0">
              <a:buNone/>
            </a:pPr>
            <a:r>
              <a:rPr lang="en-US" dirty="0" smtClean="0"/>
              <a:t>What would the author use fir trees to paint?</a:t>
            </a:r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 err="1" smtClean="0"/>
              <a:t>colour</a:t>
            </a:r>
            <a:r>
              <a:rPr lang="en-US" dirty="0" smtClean="0"/>
              <a:t> would the dragon’s head be?</a:t>
            </a:r>
          </a:p>
          <a:p>
            <a:pPr marL="0" indent="0">
              <a:buNone/>
            </a:pPr>
            <a:r>
              <a:rPr lang="en-US" dirty="0" smtClean="0"/>
              <a:t>What part of the dragon is overlapping?</a:t>
            </a:r>
          </a:p>
          <a:p>
            <a:pPr marL="0" indent="0">
              <a:buNone/>
            </a:pPr>
            <a:r>
              <a:rPr lang="en-US" dirty="0" smtClean="0"/>
              <a:t>Why does the author use reds and oranges for the dragon’s breath?</a:t>
            </a:r>
          </a:p>
          <a:p>
            <a:pPr marL="0" indent="0">
              <a:buNone/>
            </a:pPr>
            <a:r>
              <a:rPr lang="en-US" dirty="0" smtClean="0"/>
              <a:t>What glows like embers?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327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Wednesday 24th June</vt:lpstr>
      <vt:lpstr>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24th June</dc:title>
  <dc:creator>Adriana Capozzi</dc:creator>
  <cp:lastModifiedBy>Adriana Capozzi</cp:lastModifiedBy>
  <cp:revision>1</cp:revision>
  <dcterms:created xsi:type="dcterms:W3CDTF">2020-06-15T12:12:17Z</dcterms:created>
  <dcterms:modified xsi:type="dcterms:W3CDTF">2020-06-15T12:12:31Z</dcterms:modified>
</cp:coreProperties>
</file>